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3"/>
  </p:notesMasterIdLst>
  <p:sldIdLst>
    <p:sldId id="410" r:id="rId5"/>
    <p:sldId id="372" r:id="rId6"/>
    <p:sldId id="432" r:id="rId7"/>
    <p:sldId id="388" r:id="rId8"/>
    <p:sldId id="412" r:id="rId9"/>
    <p:sldId id="396" r:id="rId10"/>
    <p:sldId id="414" r:id="rId11"/>
    <p:sldId id="390" r:id="rId12"/>
    <p:sldId id="413" r:id="rId13"/>
    <p:sldId id="415" r:id="rId14"/>
    <p:sldId id="416" r:id="rId15"/>
    <p:sldId id="417" r:id="rId16"/>
    <p:sldId id="419" r:id="rId17"/>
    <p:sldId id="420" r:id="rId18"/>
    <p:sldId id="422" r:id="rId19"/>
    <p:sldId id="424" r:id="rId20"/>
    <p:sldId id="423" r:id="rId21"/>
    <p:sldId id="391" r:id="rId22"/>
    <p:sldId id="426" r:id="rId23"/>
    <p:sldId id="425" r:id="rId24"/>
    <p:sldId id="403" r:id="rId25"/>
    <p:sldId id="427" r:id="rId26"/>
    <p:sldId id="428" r:id="rId27"/>
    <p:sldId id="434" r:id="rId28"/>
    <p:sldId id="400" r:id="rId29"/>
    <p:sldId id="431" r:id="rId30"/>
    <p:sldId id="430" r:id="rId31"/>
    <p:sldId id="40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758" autoAdjust="0"/>
  </p:normalViewPr>
  <p:slideViewPr>
    <p:cSldViewPr snapToGrid="0">
      <p:cViewPr>
        <p:scale>
          <a:sx n="39" d="100"/>
          <a:sy n="39" d="100"/>
        </p:scale>
        <p:origin x="1672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Birnbaum" userId="77f194133a52ff55" providerId="LiveId" clId="{091340CB-695F-46A7-9607-BEEEB68485B1}"/>
    <pc:docChg chg="undo redo custSel addSld delSld modSld sldOrd">
      <pc:chgData name="Andrew Birnbaum" userId="77f194133a52ff55" providerId="LiveId" clId="{091340CB-695F-46A7-9607-BEEEB68485B1}" dt="2022-05-18T13:30:37.108" v="8913" actId="1076"/>
      <pc:docMkLst>
        <pc:docMk/>
      </pc:docMkLst>
      <pc:sldChg chg="delSp modSp del mod">
        <pc:chgData name="Andrew Birnbaum" userId="77f194133a52ff55" providerId="LiveId" clId="{091340CB-695F-46A7-9607-BEEEB68485B1}" dt="2022-05-18T02:36:17.728" v="8355" actId="47"/>
        <pc:sldMkLst>
          <pc:docMk/>
          <pc:sldMk cId="1544838494" sldId="371"/>
        </pc:sldMkLst>
        <pc:spChg chg="mod">
          <ac:chgData name="Andrew Birnbaum" userId="77f194133a52ff55" providerId="LiveId" clId="{091340CB-695F-46A7-9607-BEEEB68485B1}" dt="2022-05-17T13:13:50.866" v="6464" actId="12"/>
          <ac:spMkLst>
            <pc:docMk/>
            <pc:sldMk cId="1544838494" sldId="371"/>
            <ac:spMk id="6" creationId="{FEF7041F-5C33-40F8-A459-751AEB102408}"/>
          </ac:spMkLst>
        </pc:spChg>
        <pc:spChg chg="del">
          <ac:chgData name="Andrew Birnbaum" userId="77f194133a52ff55" providerId="LiveId" clId="{091340CB-695F-46A7-9607-BEEEB68485B1}" dt="2022-05-17T00:36:15.593" v="303" actId="478"/>
          <ac:spMkLst>
            <pc:docMk/>
            <pc:sldMk cId="1544838494" sldId="371"/>
            <ac:spMk id="19" creationId="{C1DB8175-C36B-4576-9F4C-02F5CFEA546C}"/>
          </ac:spMkLst>
        </pc:spChg>
      </pc:sldChg>
      <pc:sldChg chg="addSp delSp modSp mod setBg">
        <pc:chgData name="Andrew Birnbaum" userId="77f194133a52ff55" providerId="LiveId" clId="{091340CB-695F-46A7-9607-BEEEB68485B1}" dt="2022-05-18T02:12:37.252" v="8315" actId="478"/>
        <pc:sldMkLst>
          <pc:docMk/>
          <pc:sldMk cId="162092071" sldId="372"/>
        </pc:sldMkLst>
        <pc:spChg chg="del mod">
          <ac:chgData name="Andrew Birnbaum" userId="77f194133a52ff55" providerId="LiveId" clId="{091340CB-695F-46A7-9607-BEEEB68485B1}" dt="2022-05-18T00:49:40.487" v="7585" actId="478"/>
          <ac:spMkLst>
            <pc:docMk/>
            <pc:sldMk cId="162092071" sldId="372"/>
            <ac:spMk id="3" creationId="{42AFE50A-6F33-40AD-9446-D7F6D1B310CF}"/>
          </ac:spMkLst>
        </pc:spChg>
        <pc:spChg chg="add del mod">
          <ac:chgData name="Andrew Birnbaum" userId="77f194133a52ff55" providerId="LiveId" clId="{091340CB-695F-46A7-9607-BEEEB68485B1}" dt="2022-05-18T00:49:42.794" v="7586" actId="478"/>
          <ac:spMkLst>
            <pc:docMk/>
            <pc:sldMk cId="162092071" sldId="372"/>
            <ac:spMk id="5" creationId="{16370BD0-3BE1-B51D-B4C8-33B92241F5DB}"/>
          </ac:spMkLst>
        </pc:spChg>
        <pc:spChg chg="mod">
          <ac:chgData name="Andrew Birnbaum" userId="77f194133a52ff55" providerId="LiveId" clId="{091340CB-695F-46A7-9607-BEEEB68485B1}" dt="2022-05-18T00:55:54.317" v="7783" actId="26606"/>
          <ac:spMkLst>
            <pc:docMk/>
            <pc:sldMk cId="162092071" sldId="372"/>
            <ac:spMk id="15" creationId="{E87B0019-071E-4C19-9139-35D5377D2C85}"/>
          </ac:spMkLst>
        </pc:spChg>
        <pc:spChg chg="add mod ord">
          <ac:chgData name="Andrew Birnbaum" userId="77f194133a52ff55" providerId="LiveId" clId="{091340CB-695F-46A7-9607-BEEEB68485B1}" dt="2022-05-18T00:56:51.026" v="7802" actId="20577"/>
          <ac:spMkLst>
            <pc:docMk/>
            <pc:sldMk cId="162092071" sldId="372"/>
            <ac:spMk id="21" creationId="{D13635C2-2C64-D206-8FC4-C220A2779130}"/>
          </ac:spMkLst>
        </pc:spChg>
        <pc:spChg chg="mod">
          <ac:chgData name="Andrew Birnbaum" userId="77f194133a52ff55" providerId="LiveId" clId="{091340CB-695F-46A7-9607-BEEEB68485B1}" dt="2022-05-18T00:57:05.078" v="7825" actId="1076"/>
          <ac:spMkLst>
            <pc:docMk/>
            <pc:sldMk cId="162092071" sldId="372"/>
            <ac:spMk id="59" creationId="{FD483A78-48D6-4682-BE37-B2D0C566DB9D}"/>
          </ac:spMkLst>
        </pc:spChg>
        <pc:spChg chg="add">
          <ac:chgData name="Andrew Birnbaum" userId="77f194133a52ff55" providerId="LiveId" clId="{091340CB-695F-46A7-9607-BEEEB68485B1}" dt="2022-05-18T00:55:54.317" v="7783" actId="26606"/>
          <ac:spMkLst>
            <pc:docMk/>
            <pc:sldMk cId="162092071" sldId="372"/>
            <ac:spMk id="64" creationId="{7A08E557-10DB-421A-876E-1AE58F8E07C4}"/>
          </ac:spMkLst>
        </pc:spChg>
        <pc:spChg chg="add">
          <ac:chgData name="Andrew Birnbaum" userId="77f194133a52ff55" providerId="LiveId" clId="{091340CB-695F-46A7-9607-BEEEB68485B1}" dt="2022-05-18T00:55:54.317" v="7783" actId="26606"/>
          <ac:spMkLst>
            <pc:docMk/>
            <pc:sldMk cId="162092071" sldId="372"/>
            <ac:spMk id="66" creationId="{6FB74CA4-1B7D-47CE-A9C6-6BE73D505248}"/>
          </ac:spMkLst>
        </pc:spChg>
        <pc:spChg chg="add">
          <ac:chgData name="Andrew Birnbaum" userId="77f194133a52ff55" providerId="LiveId" clId="{091340CB-695F-46A7-9607-BEEEB68485B1}" dt="2022-05-18T00:55:54.317" v="7783" actId="26606"/>
          <ac:spMkLst>
            <pc:docMk/>
            <pc:sldMk cId="162092071" sldId="372"/>
            <ac:spMk id="68" creationId="{5964C215-56CD-489F-8C44-98B33191F8B4}"/>
          </ac:spMkLst>
        </pc:spChg>
        <pc:spChg chg="add">
          <ac:chgData name="Andrew Birnbaum" userId="77f194133a52ff55" providerId="LiveId" clId="{091340CB-695F-46A7-9607-BEEEB68485B1}" dt="2022-05-18T00:55:54.317" v="7783" actId="26606"/>
          <ac:spMkLst>
            <pc:docMk/>
            <pc:sldMk cId="162092071" sldId="372"/>
            <ac:spMk id="70" creationId="{D31B07A2-BD3E-406A-9861-96A8727DDF1F}"/>
          </ac:spMkLst>
        </pc:spChg>
        <pc:spChg chg="add">
          <ac:chgData name="Andrew Birnbaum" userId="77f194133a52ff55" providerId="LiveId" clId="{091340CB-695F-46A7-9607-BEEEB68485B1}" dt="2022-05-18T00:55:54.317" v="7783" actId="26606"/>
          <ac:spMkLst>
            <pc:docMk/>
            <pc:sldMk cId="162092071" sldId="372"/>
            <ac:spMk id="72" creationId="{24C22ED6-37D0-4B0B-98DC-AB78486F2385}"/>
          </ac:spMkLst>
        </pc:spChg>
        <pc:picChg chg="mod">
          <ac:chgData name="Andrew Birnbaum" userId="77f194133a52ff55" providerId="LiveId" clId="{091340CB-695F-46A7-9607-BEEEB68485B1}" dt="2022-05-18T00:55:54.317" v="7783" actId="26606"/>
          <ac:picMkLst>
            <pc:docMk/>
            <pc:sldMk cId="162092071" sldId="372"/>
            <ac:picMk id="8" creationId="{1424FF41-F655-4118-95E4-CC03D489668A}"/>
          </ac:picMkLst>
        </pc:picChg>
        <pc:picChg chg="mod">
          <ac:chgData name="Andrew Birnbaum" userId="77f194133a52ff55" providerId="LiveId" clId="{091340CB-695F-46A7-9607-BEEEB68485B1}" dt="2022-05-18T00:55:54.317" v="7783" actId="26606"/>
          <ac:picMkLst>
            <pc:docMk/>
            <pc:sldMk cId="162092071" sldId="372"/>
            <ac:picMk id="10" creationId="{9CB36CBF-780F-44BF-90F7-7C2E32629CB9}"/>
          </ac:picMkLst>
        </pc:picChg>
        <pc:picChg chg="mod ord">
          <ac:chgData name="Andrew Birnbaum" userId="77f194133a52ff55" providerId="LiveId" clId="{091340CB-695F-46A7-9607-BEEEB68485B1}" dt="2022-05-18T00:55:54.317" v="7783" actId="26606"/>
          <ac:picMkLst>
            <pc:docMk/>
            <pc:sldMk cId="162092071" sldId="372"/>
            <ac:picMk id="12" creationId="{09C1E283-54F6-4BE3-BD4B-B4C5888D08CC}"/>
          </ac:picMkLst>
        </pc:picChg>
        <pc:picChg chg="add del mod">
          <ac:chgData name="Andrew Birnbaum" userId="77f194133a52ff55" providerId="LiveId" clId="{091340CB-695F-46A7-9607-BEEEB68485B1}" dt="2022-05-18T02:11:19.237" v="8301" actId="478"/>
          <ac:picMkLst>
            <pc:docMk/>
            <pc:sldMk cId="162092071" sldId="372"/>
            <ac:picMk id="24" creationId="{F39442DB-E495-769D-C9AB-10B9C78FA6D3}"/>
          </ac:picMkLst>
        </pc:picChg>
        <pc:picChg chg="add del mod">
          <ac:chgData name="Andrew Birnbaum" userId="77f194133a52ff55" providerId="LiveId" clId="{091340CB-695F-46A7-9607-BEEEB68485B1}" dt="2022-05-18T02:12:37.252" v="8315" actId="478"/>
          <ac:picMkLst>
            <pc:docMk/>
            <pc:sldMk cId="162092071" sldId="372"/>
            <ac:picMk id="25" creationId="{3D7BD8F4-4DD4-C1AA-795B-275A5A714CC2}"/>
          </ac:picMkLst>
        </pc:picChg>
      </pc:sldChg>
      <pc:sldChg chg="modSp mod">
        <pc:chgData name="Andrew Birnbaum" userId="77f194133a52ff55" providerId="LiveId" clId="{091340CB-695F-46A7-9607-BEEEB68485B1}" dt="2022-05-18T02:09:39.625" v="8296" actId="20577"/>
        <pc:sldMkLst>
          <pc:docMk/>
          <pc:sldMk cId="3266076763" sldId="388"/>
        </pc:sldMkLst>
        <pc:spChg chg="mod">
          <ac:chgData name="Andrew Birnbaum" userId="77f194133a52ff55" providerId="LiveId" clId="{091340CB-695F-46A7-9607-BEEEB68485B1}" dt="2022-05-18T01:34:51.305" v="8235" actId="1076"/>
          <ac:spMkLst>
            <pc:docMk/>
            <pc:sldMk cId="3266076763" sldId="388"/>
            <ac:spMk id="2" creationId="{00401ED9-04DB-4CDE-9061-CBB220C8211E}"/>
          </ac:spMkLst>
        </pc:spChg>
        <pc:spChg chg="mod">
          <ac:chgData name="Andrew Birnbaum" userId="77f194133a52ff55" providerId="LiveId" clId="{091340CB-695F-46A7-9607-BEEEB68485B1}" dt="2022-05-18T02:09:39.625" v="8296" actId="20577"/>
          <ac:spMkLst>
            <pc:docMk/>
            <pc:sldMk cId="3266076763" sldId="388"/>
            <ac:spMk id="3" creationId="{855FC34B-AEBB-4162-8BC0-9234A2B83958}"/>
          </ac:spMkLst>
        </pc:spChg>
        <pc:picChg chg="mod">
          <ac:chgData name="Andrew Birnbaum" userId="77f194133a52ff55" providerId="LiveId" clId="{091340CB-695F-46A7-9607-BEEEB68485B1}" dt="2022-05-18T01:04:46.529" v="7930" actId="1076"/>
          <ac:picMkLst>
            <pc:docMk/>
            <pc:sldMk cId="3266076763" sldId="388"/>
            <ac:picMk id="6" creationId="{F5199BAF-8671-4A5C-B912-4B2556FF9B38}"/>
          </ac:picMkLst>
        </pc:picChg>
      </pc:sldChg>
      <pc:sldChg chg="addSp delSp modSp mod ord delAnim modAnim">
        <pc:chgData name="Andrew Birnbaum" userId="77f194133a52ff55" providerId="LiveId" clId="{091340CB-695F-46A7-9607-BEEEB68485B1}" dt="2022-05-18T13:30:22.366" v="8911" actId="1076"/>
        <pc:sldMkLst>
          <pc:docMk/>
          <pc:sldMk cId="787300552" sldId="390"/>
        </pc:sldMkLst>
        <pc:picChg chg="add del mod">
          <ac:chgData name="Andrew Birnbaum" userId="77f194133a52ff55" providerId="LiveId" clId="{091340CB-695F-46A7-9607-BEEEB68485B1}" dt="2022-05-18T13:28:58.544" v="8909" actId="478"/>
          <ac:picMkLst>
            <pc:docMk/>
            <pc:sldMk cId="787300552" sldId="390"/>
            <ac:picMk id="3" creationId="{AAA70BFD-C718-6093-CC79-DE881D27AA66}"/>
          </ac:picMkLst>
        </pc:picChg>
        <pc:picChg chg="add mod">
          <ac:chgData name="Andrew Birnbaum" userId="77f194133a52ff55" providerId="LiveId" clId="{091340CB-695F-46A7-9607-BEEEB68485B1}" dt="2022-05-18T13:30:22.366" v="8911" actId="1076"/>
          <ac:picMkLst>
            <pc:docMk/>
            <pc:sldMk cId="787300552" sldId="390"/>
            <ac:picMk id="4" creationId="{F7D59B1C-A1B1-00EB-D7E7-B8E4D86F4955}"/>
          </ac:picMkLst>
        </pc:picChg>
        <pc:picChg chg="mod">
          <ac:chgData name="Andrew Birnbaum" userId="77f194133a52ff55" providerId="LiveId" clId="{091340CB-695F-46A7-9607-BEEEB68485B1}" dt="2022-05-18T01:34:50.743" v="8234" actId="1440"/>
          <ac:picMkLst>
            <pc:docMk/>
            <pc:sldMk cId="787300552" sldId="390"/>
            <ac:picMk id="10" creationId="{839F3910-F0B6-5AD0-E5A4-076F4D59CCBB}"/>
          </ac:picMkLst>
        </pc:picChg>
      </pc:sldChg>
      <pc:sldChg chg="addSp delSp modSp mod ord">
        <pc:chgData name="Andrew Birnbaum" userId="77f194133a52ff55" providerId="LiveId" clId="{091340CB-695F-46A7-9607-BEEEB68485B1}" dt="2022-05-17T13:23:08.952" v="6494" actId="1076"/>
        <pc:sldMkLst>
          <pc:docMk/>
          <pc:sldMk cId="1279475182" sldId="391"/>
        </pc:sldMkLst>
        <pc:spChg chg="mod">
          <ac:chgData name="Andrew Birnbaum" userId="77f194133a52ff55" providerId="LiveId" clId="{091340CB-695F-46A7-9607-BEEEB68485B1}" dt="2022-05-16T23:50:37.910" v="130" actId="20577"/>
          <ac:spMkLst>
            <pc:docMk/>
            <pc:sldMk cId="1279475182" sldId="391"/>
            <ac:spMk id="2" creationId="{D35EB972-6BD6-47D1-9E78-CE35D79FC904}"/>
          </ac:spMkLst>
        </pc:spChg>
        <pc:spChg chg="del">
          <ac:chgData name="Andrew Birnbaum" userId="77f194133a52ff55" providerId="LiveId" clId="{091340CB-695F-46A7-9607-BEEEB68485B1}" dt="2022-05-17T02:07:36.281" v="2418" actId="478"/>
          <ac:spMkLst>
            <pc:docMk/>
            <pc:sldMk cId="1279475182" sldId="391"/>
            <ac:spMk id="5" creationId="{5C378AB1-B107-4B6E-AFB4-6820509E85B8}"/>
          </ac:spMkLst>
        </pc:spChg>
        <pc:spChg chg="add del mod">
          <ac:chgData name="Andrew Birnbaum" userId="77f194133a52ff55" providerId="LiveId" clId="{091340CB-695F-46A7-9607-BEEEB68485B1}" dt="2022-05-16T23:42:00.735" v="100" actId="478"/>
          <ac:spMkLst>
            <pc:docMk/>
            <pc:sldMk cId="1279475182" sldId="391"/>
            <ac:spMk id="8" creationId="{F977A728-7CE3-8F2D-E44A-4DFAC048A85A}"/>
          </ac:spMkLst>
        </pc:spChg>
        <pc:spChg chg="add">
          <ac:chgData name="Andrew Birnbaum" userId="77f194133a52ff55" providerId="LiveId" clId="{091340CB-695F-46A7-9607-BEEEB68485B1}" dt="2022-05-16T23:52:47.260" v="140"/>
          <ac:spMkLst>
            <pc:docMk/>
            <pc:sldMk cId="1279475182" sldId="391"/>
            <ac:spMk id="15" creationId="{C41D4833-1DD1-F502-5CA4-D4896CA1AB07}"/>
          </ac:spMkLst>
        </pc:spChg>
        <pc:spChg chg="add mod">
          <ac:chgData name="Andrew Birnbaum" userId="77f194133a52ff55" providerId="LiveId" clId="{091340CB-695F-46A7-9607-BEEEB68485B1}" dt="2022-05-16T23:55:13.223" v="166" actId="1076"/>
          <ac:spMkLst>
            <pc:docMk/>
            <pc:sldMk cId="1279475182" sldId="391"/>
            <ac:spMk id="17" creationId="{3C862323-BADF-F95B-87D4-BD055165A9E9}"/>
          </ac:spMkLst>
        </pc:spChg>
        <pc:spChg chg="add mod">
          <ac:chgData name="Andrew Birnbaum" userId="77f194133a52ff55" providerId="LiveId" clId="{091340CB-695F-46A7-9607-BEEEB68485B1}" dt="2022-05-17T03:46:52.452" v="6287" actId="20577"/>
          <ac:spMkLst>
            <pc:docMk/>
            <pc:sldMk cId="1279475182" sldId="391"/>
            <ac:spMk id="18" creationId="{A3F1B942-B8A1-61E9-4A26-003465D58060}"/>
          </ac:spMkLst>
        </pc:spChg>
        <pc:spChg chg="add mod">
          <ac:chgData name="Andrew Birnbaum" userId="77f194133a52ff55" providerId="LiveId" clId="{091340CB-695F-46A7-9607-BEEEB68485B1}" dt="2022-05-17T00:32:38.286" v="290" actId="1076"/>
          <ac:spMkLst>
            <pc:docMk/>
            <pc:sldMk cId="1279475182" sldId="391"/>
            <ac:spMk id="20" creationId="{5A68C975-16EE-FB7C-232F-100D8DC946DD}"/>
          </ac:spMkLst>
        </pc:spChg>
        <pc:graphicFrameChg chg="del modGraphic">
          <ac:chgData name="Andrew Birnbaum" userId="77f194133a52ff55" providerId="LiveId" clId="{091340CB-695F-46A7-9607-BEEEB68485B1}" dt="2022-05-16T23:41:55.030" v="97" actId="478"/>
          <ac:graphicFrameMkLst>
            <pc:docMk/>
            <pc:sldMk cId="1279475182" sldId="391"/>
            <ac:graphicFrameMk id="4" creationId="{115C55EB-D35E-42BE-8A0C-ED4493EFBDD6}"/>
          </ac:graphicFrameMkLst>
        </pc:graphicFrameChg>
        <pc:picChg chg="add mod">
          <ac:chgData name="Andrew Birnbaum" userId="77f194133a52ff55" providerId="LiveId" clId="{091340CB-695F-46A7-9607-BEEEB68485B1}" dt="2022-05-17T02:30:21.365" v="3223" actId="14100"/>
          <ac:picMkLst>
            <pc:docMk/>
            <pc:sldMk cId="1279475182" sldId="391"/>
            <ac:picMk id="10" creationId="{8D1836AC-48E0-5277-94D5-16169B7E372B}"/>
          </ac:picMkLst>
        </pc:picChg>
        <pc:picChg chg="add del mod">
          <ac:chgData name="Andrew Birnbaum" userId="77f194133a52ff55" providerId="LiveId" clId="{091340CB-695F-46A7-9607-BEEEB68485B1}" dt="2022-05-16T23:51:39.294" v="132" actId="478"/>
          <ac:picMkLst>
            <pc:docMk/>
            <pc:sldMk cId="1279475182" sldId="391"/>
            <ac:picMk id="12" creationId="{68D47AC3-12A4-6E1D-0CC0-F82A3D6F4DFD}"/>
          </ac:picMkLst>
        </pc:picChg>
        <pc:picChg chg="add mod">
          <ac:chgData name="Andrew Birnbaum" userId="77f194133a52ff55" providerId="LiveId" clId="{091340CB-695F-46A7-9607-BEEEB68485B1}" dt="2022-05-17T13:23:08.952" v="6494" actId="1076"/>
          <ac:picMkLst>
            <pc:docMk/>
            <pc:sldMk cId="1279475182" sldId="391"/>
            <ac:picMk id="14" creationId="{ED5B6CC4-2862-9969-7816-A23522A245CC}"/>
          </ac:picMkLst>
        </pc:picChg>
        <pc:picChg chg="add mod">
          <ac:chgData name="Andrew Birnbaum" userId="77f194133a52ff55" providerId="LiveId" clId="{091340CB-695F-46A7-9607-BEEEB68485B1}" dt="2022-05-16T23:52:59.056" v="144" actId="1076"/>
          <ac:picMkLst>
            <pc:docMk/>
            <pc:sldMk cId="1279475182" sldId="391"/>
            <ac:picMk id="16" creationId="{B3FEA879-EB7D-BE30-2F53-AD7192BCC63E}"/>
          </ac:picMkLst>
        </pc:picChg>
        <pc:picChg chg="add mod">
          <ac:chgData name="Andrew Birnbaum" userId="77f194133a52ff55" providerId="LiveId" clId="{091340CB-695F-46A7-9607-BEEEB68485B1}" dt="2022-05-17T00:32:42.427" v="291" actId="1076"/>
          <ac:picMkLst>
            <pc:docMk/>
            <pc:sldMk cId="1279475182" sldId="391"/>
            <ac:picMk id="19" creationId="{C32CD8CA-52AA-03DF-C178-6106A554B572}"/>
          </ac:picMkLst>
        </pc:picChg>
      </pc:sldChg>
      <pc:sldChg chg="addSp delSp modSp mod delAnim modAnim">
        <pc:chgData name="Andrew Birnbaum" userId="77f194133a52ff55" providerId="LiveId" clId="{091340CB-695F-46A7-9607-BEEEB68485B1}" dt="2022-05-18T13:27:50.548" v="8905" actId="1076"/>
        <pc:sldMkLst>
          <pc:docMk/>
          <pc:sldMk cId="4047162040" sldId="396"/>
        </pc:sldMkLst>
        <pc:spChg chg="mod">
          <ac:chgData name="Andrew Birnbaum" userId="77f194133a52ff55" providerId="LiveId" clId="{091340CB-695F-46A7-9607-BEEEB68485B1}" dt="2022-05-18T02:53:27.823" v="8798"/>
          <ac:spMkLst>
            <pc:docMk/>
            <pc:sldMk cId="4047162040" sldId="396"/>
            <ac:spMk id="9" creationId="{6074EFDE-BA5F-45C9-82A2-B73BB548FADE}"/>
          </ac:spMkLst>
        </pc:spChg>
        <pc:spChg chg="mod">
          <ac:chgData name="Andrew Birnbaum" userId="77f194133a52ff55" providerId="LiveId" clId="{091340CB-695F-46A7-9607-BEEEB68485B1}" dt="2022-05-18T13:27:05.709" v="8899" actId="1076"/>
          <ac:spMkLst>
            <pc:docMk/>
            <pc:sldMk cId="4047162040" sldId="396"/>
            <ac:spMk id="10" creationId="{FD6DBFEE-49C8-4A03-9DB6-00EECA975BDD}"/>
          </ac:spMkLst>
        </pc:spChg>
        <pc:picChg chg="add mod">
          <ac:chgData name="Andrew Birnbaum" userId="77f194133a52ff55" providerId="LiveId" clId="{091340CB-695F-46A7-9607-BEEEB68485B1}" dt="2022-05-18T13:27:50.548" v="8905" actId="1076"/>
          <ac:picMkLst>
            <pc:docMk/>
            <pc:sldMk cId="4047162040" sldId="396"/>
            <ac:picMk id="2" creationId="{1EA222FE-981D-2EB9-E83E-75E5A7206F9C}"/>
          </ac:picMkLst>
        </pc:picChg>
        <pc:picChg chg="add del mod">
          <ac:chgData name="Andrew Birnbaum" userId="77f194133a52ff55" providerId="LiveId" clId="{091340CB-695F-46A7-9607-BEEEB68485B1}" dt="2022-05-18T02:52:38.689" v="8795" actId="478"/>
          <ac:picMkLst>
            <pc:docMk/>
            <pc:sldMk cId="4047162040" sldId="396"/>
            <ac:picMk id="4" creationId="{343212BE-1E9F-0665-76A8-1ECFAC07CFB5}"/>
          </ac:picMkLst>
        </pc:picChg>
        <pc:picChg chg="add del mod">
          <ac:chgData name="Andrew Birnbaum" userId="77f194133a52ff55" providerId="LiveId" clId="{091340CB-695F-46A7-9607-BEEEB68485B1}" dt="2022-05-18T02:55:22.922" v="8800" actId="478"/>
          <ac:picMkLst>
            <pc:docMk/>
            <pc:sldMk cId="4047162040" sldId="396"/>
            <ac:picMk id="5" creationId="{76F4F045-0B0D-3374-E403-300AD834FB56}"/>
          </ac:picMkLst>
        </pc:picChg>
        <pc:picChg chg="add del mod">
          <ac:chgData name="Andrew Birnbaum" userId="77f194133a52ff55" providerId="LiveId" clId="{091340CB-695F-46A7-9607-BEEEB68485B1}" dt="2022-05-18T13:27:42.097" v="8901" actId="478"/>
          <ac:picMkLst>
            <pc:docMk/>
            <pc:sldMk cId="4047162040" sldId="396"/>
            <ac:picMk id="6" creationId="{A225E99B-5651-6519-E597-F16BADFA9811}"/>
          </ac:picMkLst>
        </pc:picChg>
        <pc:picChg chg="mod">
          <ac:chgData name="Andrew Birnbaum" userId="77f194133a52ff55" providerId="LiveId" clId="{091340CB-695F-46A7-9607-BEEEB68485B1}" dt="2022-05-18T13:27:44.582" v="8903" actId="1076"/>
          <ac:picMkLst>
            <pc:docMk/>
            <pc:sldMk cId="4047162040" sldId="396"/>
            <ac:picMk id="2054" creationId="{9FB3A03E-01B0-0C5D-9696-6DA0924F4452}"/>
          </ac:picMkLst>
        </pc:picChg>
        <pc:picChg chg="add mod">
          <ac:chgData name="Andrew Birnbaum" userId="77f194133a52ff55" providerId="LiveId" clId="{091340CB-695F-46A7-9607-BEEEB68485B1}" dt="2022-05-18T13:27:47.560" v="8904" actId="1076"/>
          <ac:picMkLst>
            <pc:docMk/>
            <pc:sldMk cId="4047162040" sldId="396"/>
            <ac:picMk id="2056" creationId="{DD0E76D5-1F60-2339-6311-EE072E1FD2CD}"/>
          </ac:picMkLst>
        </pc:picChg>
      </pc:sldChg>
      <pc:sldChg chg="addSp delSp modSp mod setBg">
        <pc:chgData name="Andrew Birnbaum" userId="77f194133a52ff55" providerId="LiveId" clId="{091340CB-695F-46A7-9607-BEEEB68485B1}" dt="2022-05-18T02:43:23.709" v="8629" actId="20577"/>
        <pc:sldMkLst>
          <pc:docMk/>
          <pc:sldMk cId="637630954" sldId="400"/>
        </pc:sldMkLst>
        <pc:spChg chg="mod">
          <ac:chgData name="Andrew Birnbaum" userId="77f194133a52ff55" providerId="LiveId" clId="{091340CB-695F-46A7-9607-BEEEB68485B1}" dt="2022-05-18T02:42:14.789" v="8522"/>
          <ac:spMkLst>
            <pc:docMk/>
            <pc:sldMk cId="637630954" sldId="400"/>
            <ac:spMk id="2" creationId="{937EC466-2297-4C1B-8079-A514AB8D335D}"/>
          </ac:spMkLst>
        </pc:spChg>
        <pc:spChg chg="mod">
          <ac:chgData name="Andrew Birnbaum" userId="77f194133a52ff55" providerId="LiveId" clId="{091340CB-695F-46A7-9607-BEEEB68485B1}" dt="2022-05-18T02:43:23.709" v="8629" actId="20577"/>
          <ac:spMkLst>
            <pc:docMk/>
            <pc:sldMk cId="637630954" sldId="400"/>
            <ac:spMk id="3" creationId="{6CC87D86-1B97-419B-878E-C18BA725FF0A}"/>
          </ac:spMkLst>
        </pc:spChg>
        <pc:spChg chg="del mod">
          <ac:chgData name="Andrew Birnbaum" userId="77f194133a52ff55" providerId="LiveId" clId="{091340CB-695F-46A7-9607-BEEEB68485B1}" dt="2022-05-17T03:23:38.810" v="4996" actId="478"/>
          <ac:spMkLst>
            <pc:docMk/>
            <pc:sldMk cId="637630954" sldId="400"/>
            <ac:spMk id="16" creationId="{6D298BC0-D1EE-4B8A-B546-4C8799240D8F}"/>
          </ac:spMkLst>
        </pc:spChg>
        <pc:spChg chg="del">
          <ac:chgData name="Andrew Birnbaum" userId="77f194133a52ff55" providerId="LiveId" clId="{091340CB-695F-46A7-9607-BEEEB68485B1}" dt="2022-05-17T03:23:40.908" v="4997" actId="478"/>
          <ac:spMkLst>
            <pc:docMk/>
            <pc:sldMk cId="637630954" sldId="400"/>
            <ac:spMk id="17" creationId="{7CF31D05-F197-49CC-87BE-4A7FEB81335F}"/>
          </ac:spMkLst>
        </pc:spChg>
        <pc:spChg chg="mod">
          <ac:chgData name="Andrew Birnbaum" userId="77f194133a52ff55" providerId="LiveId" clId="{091340CB-695F-46A7-9607-BEEEB68485B1}" dt="2022-05-17T19:38:37.336" v="7389" actId="26606"/>
          <ac:spMkLst>
            <pc:docMk/>
            <pc:sldMk cId="637630954" sldId="400"/>
            <ac:spMk id="18" creationId="{0CFCA4BA-5731-4BC1-9FF7-23403BFA938A}"/>
          </ac:spMkLst>
        </pc:spChg>
        <pc:spChg chg="add del">
          <ac:chgData name="Andrew Birnbaum" userId="77f194133a52ff55" providerId="LiveId" clId="{091340CB-695F-46A7-9607-BEEEB68485B1}" dt="2022-05-17T19:38:37.328" v="7388" actId="26606"/>
          <ac:spMkLst>
            <pc:docMk/>
            <pc:sldMk cId="637630954" sldId="400"/>
            <ac:spMk id="23" creationId="{7A08E557-10DB-421A-876E-1AE58F8E07C4}"/>
          </ac:spMkLst>
        </pc:spChg>
        <pc:spChg chg="add del">
          <ac:chgData name="Andrew Birnbaum" userId="77f194133a52ff55" providerId="LiveId" clId="{091340CB-695F-46A7-9607-BEEEB68485B1}" dt="2022-05-17T19:38:37.328" v="7388" actId="26606"/>
          <ac:spMkLst>
            <pc:docMk/>
            <pc:sldMk cId="637630954" sldId="400"/>
            <ac:spMk id="25" creationId="{FE8DD87F-C7B1-46F9-9899-10F504E44A6F}"/>
          </ac:spMkLst>
        </pc:spChg>
        <pc:spChg chg="add del">
          <ac:chgData name="Andrew Birnbaum" userId="77f194133a52ff55" providerId="LiveId" clId="{091340CB-695F-46A7-9607-BEEEB68485B1}" dt="2022-05-17T19:38:37.328" v="7388" actId="26606"/>
          <ac:spMkLst>
            <pc:docMk/>
            <pc:sldMk cId="637630954" sldId="400"/>
            <ac:spMk id="27" creationId="{15B54392-D6B8-4DA9-8034-D52AC1FA8688}"/>
          </ac:spMkLst>
        </pc:spChg>
        <pc:spChg chg="add del">
          <ac:chgData name="Andrew Birnbaum" userId="77f194133a52ff55" providerId="LiveId" clId="{091340CB-695F-46A7-9607-BEEEB68485B1}" dt="2022-05-17T19:38:37.328" v="7388" actId="26606"/>
          <ac:spMkLst>
            <pc:docMk/>
            <pc:sldMk cId="637630954" sldId="400"/>
            <ac:spMk id="29" creationId="{1C3EE224-338D-4A78-9DEC-198248534491}"/>
          </ac:spMkLst>
        </pc:spChg>
        <pc:spChg chg="add del">
          <ac:chgData name="Andrew Birnbaum" userId="77f194133a52ff55" providerId="LiveId" clId="{091340CB-695F-46A7-9607-BEEEB68485B1}" dt="2022-05-17T19:38:37.328" v="7388" actId="26606"/>
          <ac:spMkLst>
            <pc:docMk/>
            <pc:sldMk cId="637630954" sldId="400"/>
            <ac:spMk id="31" creationId="{7A374857-351D-4318-90CD-CB96CC61456D}"/>
          </ac:spMkLst>
        </pc:spChg>
        <pc:spChg chg="add">
          <ac:chgData name="Andrew Birnbaum" userId="77f194133a52ff55" providerId="LiveId" clId="{091340CB-695F-46A7-9607-BEEEB68485B1}" dt="2022-05-17T19:38:37.336" v="7389" actId="26606"/>
          <ac:spMkLst>
            <pc:docMk/>
            <pc:sldMk cId="637630954" sldId="400"/>
            <ac:spMk id="33" creationId="{7A08E557-10DB-421A-876E-1AE58F8E07C4}"/>
          </ac:spMkLst>
        </pc:spChg>
        <pc:spChg chg="add">
          <ac:chgData name="Andrew Birnbaum" userId="77f194133a52ff55" providerId="LiveId" clId="{091340CB-695F-46A7-9607-BEEEB68485B1}" dt="2022-05-17T19:38:37.336" v="7389" actId="26606"/>
          <ac:spMkLst>
            <pc:docMk/>
            <pc:sldMk cId="637630954" sldId="400"/>
            <ac:spMk id="34" creationId="{340A79D0-361A-4262-83E0-D4BB4123FAF7}"/>
          </ac:spMkLst>
        </pc:spChg>
        <pc:spChg chg="add">
          <ac:chgData name="Andrew Birnbaum" userId="77f194133a52ff55" providerId="LiveId" clId="{091340CB-695F-46A7-9607-BEEEB68485B1}" dt="2022-05-17T19:38:37.336" v="7389" actId="26606"/>
          <ac:spMkLst>
            <pc:docMk/>
            <pc:sldMk cId="637630954" sldId="400"/>
            <ac:spMk id="35" creationId="{FBA35774-9B9D-4204-B9D4-9CEE443FF6F7}"/>
          </ac:spMkLst>
        </pc:spChg>
        <pc:spChg chg="add">
          <ac:chgData name="Andrew Birnbaum" userId="77f194133a52ff55" providerId="LiveId" clId="{091340CB-695F-46A7-9607-BEEEB68485B1}" dt="2022-05-17T19:38:37.336" v="7389" actId="26606"/>
          <ac:spMkLst>
            <pc:docMk/>
            <pc:sldMk cId="637630954" sldId="400"/>
            <ac:spMk id="36" creationId="{10459188-CA1D-4B4A-B21E-CB61F80C76A2}"/>
          </ac:spMkLst>
        </pc:spChg>
        <pc:picChg chg="mod ord">
          <ac:chgData name="Andrew Birnbaum" userId="77f194133a52ff55" providerId="LiveId" clId="{091340CB-695F-46A7-9607-BEEEB68485B1}" dt="2022-05-17T19:38:37.336" v="7389" actId="26606"/>
          <ac:picMkLst>
            <pc:docMk/>
            <pc:sldMk cId="637630954" sldId="400"/>
            <ac:picMk id="9" creationId="{B7D17764-41DE-474B-801F-3A31C13890CC}"/>
          </ac:picMkLst>
        </pc:picChg>
        <pc:picChg chg="mod">
          <ac:chgData name="Andrew Birnbaum" userId="77f194133a52ff55" providerId="LiveId" clId="{091340CB-695F-46A7-9607-BEEEB68485B1}" dt="2022-05-17T19:38:37.336" v="7389" actId="26606"/>
          <ac:picMkLst>
            <pc:docMk/>
            <pc:sldMk cId="637630954" sldId="400"/>
            <ac:picMk id="11" creationId="{D47600FE-FF70-4943-A9DC-B1AF91EC0CBC}"/>
          </ac:picMkLst>
        </pc:picChg>
        <pc:picChg chg="mod ord">
          <ac:chgData name="Andrew Birnbaum" userId="77f194133a52ff55" providerId="LiveId" clId="{091340CB-695F-46A7-9607-BEEEB68485B1}" dt="2022-05-17T19:38:37.336" v="7389" actId="26606"/>
          <ac:picMkLst>
            <pc:docMk/>
            <pc:sldMk cId="637630954" sldId="400"/>
            <ac:picMk id="13" creationId="{38CED09D-01FE-44EB-A655-6EC0819B7094}"/>
          </ac:picMkLst>
        </pc:picChg>
        <pc:picChg chg="mod">
          <ac:chgData name="Andrew Birnbaum" userId="77f194133a52ff55" providerId="LiveId" clId="{091340CB-695F-46A7-9607-BEEEB68485B1}" dt="2022-05-17T19:38:37.336" v="7389" actId="26606"/>
          <ac:picMkLst>
            <pc:docMk/>
            <pc:sldMk cId="637630954" sldId="400"/>
            <ac:picMk id="15" creationId="{0A64F2A4-8811-44F1-825B-9D04590EB45A}"/>
          </ac:picMkLst>
        </pc:picChg>
      </pc:sldChg>
      <pc:sldChg chg="addSp delSp modSp mod ord">
        <pc:chgData name="Andrew Birnbaum" userId="77f194133a52ff55" providerId="LiveId" clId="{091340CB-695F-46A7-9607-BEEEB68485B1}" dt="2022-05-17T13:28:25.544" v="6518" actId="1037"/>
        <pc:sldMkLst>
          <pc:docMk/>
          <pc:sldMk cId="4107789351" sldId="403"/>
        </pc:sldMkLst>
        <pc:spChg chg="mod">
          <ac:chgData name="Andrew Birnbaum" userId="77f194133a52ff55" providerId="LiveId" clId="{091340CB-695F-46A7-9607-BEEEB68485B1}" dt="2022-05-17T02:52:51.623" v="3482" actId="20577"/>
          <ac:spMkLst>
            <pc:docMk/>
            <pc:sldMk cId="4107789351" sldId="403"/>
            <ac:spMk id="2" creationId="{C662048C-4193-46A7-B629-11E6AF3B6012}"/>
          </ac:spMkLst>
        </pc:spChg>
        <pc:spChg chg="del">
          <ac:chgData name="Andrew Birnbaum" userId="77f194133a52ff55" providerId="LiveId" clId="{091340CB-695F-46A7-9607-BEEEB68485B1}" dt="2022-05-17T02:37:46.020" v="3252" actId="478"/>
          <ac:spMkLst>
            <pc:docMk/>
            <pc:sldMk cId="4107789351" sldId="403"/>
            <ac:spMk id="3" creationId="{49B60637-E38C-4FB9-BB90-79E096B13EB2}"/>
          </ac:spMkLst>
        </pc:spChg>
        <pc:spChg chg="del">
          <ac:chgData name="Andrew Birnbaum" userId="77f194133a52ff55" providerId="LiveId" clId="{091340CB-695F-46A7-9607-BEEEB68485B1}" dt="2022-05-17T02:37:26.327" v="3243" actId="478"/>
          <ac:spMkLst>
            <pc:docMk/>
            <pc:sldMk cId="4107789351" sldId="403"/>
            <ac:spMk id="4" creationId="{6CACF22F-9C87-4879-AAB2-48632D6FDB1C}"/>
          </ac:spMkLst>
        </pc:spChg>
        <pc:spChg chg="del mod">
          <ac:chgData name="Andrew Birnbaum" userId="77f194133a52ff55" providerId="LiveId" clId="{091340CB-695F-46A7-9607-BEEEB68485B1}" dt="2022-05-17T02:38:27.781" v="3270" actId="478"/>
          <ac:spMkLst>
            <pc:docMk/>
            <pc:sldMk cId="4107789351" sldId="403"/>
            <ac:spMk id="5" creationId="{7E498FA1-73DF-4649-8670-2024EF5E07E4}"/>
          </ac:spMkLst>
        </pc:spChg>
        <pc:spChg chg="del">
          <ac:chgData name="Andrew Birnbaum" userId="77f194133a52ff55" providerId="LiveId" clId="{091340CB-695F-46A7-9607-BEEEB68485B1}" dt="2022-05-17T02:37:29.129" v="3244" actId="478"/>
          <ac:spMkLst>
            <pc:docMk/>
            <pc:sldMk cId="4107789351" sldId="403"/>
            <ac:spMk id="6" creationId="{3149D214-3225-48E6-A8E2-B3627BF469A6}"/>
          </ac:spMkLst>
        </pc:spChg>
        <pc:spChg chg="del">
          <ac:chgData name="Andrew Birnbaum" userId="77f194133a52ff55" providerId="LiveId" clId="{091340CB-695F-46A7-9607-BEEEB68485B1}" dt="2022-05-17T02:37:41.189" v="3250" actId="478"/>
          <ac:spMkLst>
            <pc:docMk/>
            <pc:sldMk cId="4107789351" sldId="403"/>
            <ac:spMk id="7" creationId="{41490115-1BAA-41CB-8138-76ADEBC9E741}"/>
          </ac:spMkLst>
        </pc:spChg>
        <pc:spChg chg="del">
          <ac:chgData name="Andrew Birnbaum" userId="77f194133a52ff55" providerId="LiveId" clId="{091340CB-695F-46A7-9607-BEEEB68485B1}" dt="2022-05-17T02:37:39.018" v="3249" actId="478"/>
          <ac:spMkLst>
            <pc:docMk/>
            <pc:sldMk cId="4107789351" sldId="403"/>
            <ac:spMk id="8" creationId="{380FDB67-600F-4B86-83A1-2AB553668BA9}"/>
          </ac:spMkLst>
        </pc:spChg>
        <pc:spChg chg="add del mod">
          <ac:chgData name="Andrew Birnbaum" userId="77f194133a52ff55" providerId="LiveId" clId="{091340CB-695F-46A7-9607-BEEEB68485B1}" dt="2022-05-17T02:37:34.173" v="3247" actId="478"/>
          <ac:spMkLst>
            <pc:docMk/>
            <pc:sldMk cId="4107789351" sldId="403"/>
            <ac:spMk id="11" creationId="{5FE827A2-65BB-29F9-4169-B24CBC64C9B6}"/>
          </ac:spMkLst>
        </pc:spChg>
        <pc:spChg chg="add del mod">
          <ac:chgData name="Andrew Birnbaum" userId="77f194133a52ff55" providerId="LiveId" clId="{091340CB-695F-46A7-9607-BEEEB68485B1}" dt="2022-05-17T02:37:32.611" v="3246" actId="478"/>
          <ac:spMkLst>
            <pc:docMk/>
            <pc:sldMk cId="4107789351" sldId="403"/>
            <ac:spMk id="13" creationId="{F4E15F66-450B-B096-96B3-9878E19F6E21}"/>
          </ac:spMkLst>
        </pc:spChg>
        <pc:spChg chg="add del mod">
          <ac:chgData name="Andrew Birnbaum" userId="77f194133a52ff55" providerId="LiveId" clId="{091340CB-695F-46A7-9607-BEEEB68485B1}" dt="2022-05-17T02:37:48.045" v="3253" actId="478"/>
          <ac:spMkLst>
            <pc:docMk/>
            <pc:sldMk cId="4107789351" sldId="403"/>
            <ac:spMk id="17" creationId="{488C21B1-AC0B-D7F4-E7DF-9C002B56EBAA}"/>
          </ac:spMkLst>
        </pc:spChg>
        <pc:spChg chg="add del mod">
          <ac:chgData name="Andrew Birnbaum" userId="77f194133a52ff55" providerId="LiveId" clId="{091340CB-695F-46A7-9607-BEEEB68485B1}" dt="2022-05-17T02:38:29.634" v="3271" actId="478"/>
          <ac:spMkLst>
            <pc:docMk/>
            <pc:sldMk cId="4107789351" sldId="403"/>
            <ac:spMk id="19" creationId="{BA0F7FDC-972D-C52C-F7D0-A5B80F438AA3}"/>
          </ac:spMkLst>
        </pc:spChg>
        <pc:spChg chg="add mod">
          <ac:chgData name="Andrew Birnbaum" userId="77f194133a52ff55" providerId="LiveId" clId="{091340CB-695F-46A7-9607-BEEEB68485B1}" dt="2022-05-17T13:26:48.559" v="6505" actId="1076"/>
          <ac:spMkLst>
            <pc:docMk/>
            <pc:sldMk cId="4107789351" sldId="403"/>
            <ac:spMk id="21" creationId="{94F18BEB-3E50-C8A8-5141-A7281C5C98ED}"/>
          </ac:spMkLst>
        </pc:spChg>
        <pc:spChg chg="add mod">
          <ac:chgData name="Andrew Birnbaum" userId="77f194133a52ff55" providerId="LiveId" clId="{091340CB-695F-46A7-9607-BEEEB68485B1}" dt="2022-05-17T03:16:12.162" v="4488" actId="113"/>
          <ac:spMkLst>
            <pc:docMk/>
            <pc:sldMk cId="4107789351" sldId="403"/>
            <ac:spMk id="29" creationId="{9D51FA55-D886-D283-48A3-DA5C7D8F558D}"/>
          </ac:spMkLst>
        </pc:spChg>
        <pc:picChg chg="add mod">
          <ac:chgData name="Andrew Birnbaum" userId="77f194133a52ff55" providerId="LiveId" clId="{091340CB-695F-46A7-9607-BEEEB68485B1}" dt="2022-05-17T13:28:25.544" v="6518" actId="1037"/>
          <ac:picMkLst>
            <pc:docMk/>
            <pc:sldMk cId="4107789351" sldId="403"/>
            <ac:picMk id="15" creationId="{E42F5571-20AF-A663-A4BF-8C15A73EC81C}"/>
          </ac:picMkLst>
        </pc:picChg>
        <pc:picChg chg="add del mod">
          <ac:chgData name="Andrew Birnbaum" userId="77f194133a52ff55" providerId="LiveId" clId="{091340CB-695F-46A7-9607-BEEEB68485B1}" dt="2022-05-17T02:53:57.056" v="3495" actId="21"/>
          <ac:picMkLst>
            <pc:docMk/>
            <pc:sldMk cId="4107789351" sldId="403"/>
            <ac:picMk id="22" creationId="{907A060F-8481-BE1B-2D7A-B5CB16C32B57}"/>
          </ac:picMkLst>
        </pc:picChg>
        <pc:picChg chg="add mod">
          <ac:chgData name="Andrew Birnbaum" userId="77f194133a52ff55" providerId="LiveId" clId="{091340CB-695F-46A7-9607-BEEEB68485B1}" dt="2022-05-17T02:58:59.851" v="3805" actId="1076"/>
          <ac:picMkLst>
            <pc:docMk/>
            <pc:sldMk cId="4107789351" sldId="403"/>
            <ac:picMk id="24" creationId="{375AD4ED-6AD7-7C27-4F3C-614454B829BF}"/>
          </ac:picMkLst>
        </pc:picChg>
        <pc:picChg chg="add mod">
          <ac:chgData name="Andrew Birnbaum" userId="77f194133a52ff55" providerId="LiveId" clId="{091340CB-695F-46A7-9607-BEEEB68485B1}" dt="2022-05-17T02:59:23.109" v="3810" actId="1076"/>
          <ac:picMkLst>
            <pc:docMk/>
            <pc:sldMk cId="4107789351" sldId="403"/>
            <ac:picMk id="26" creationId="{738EE9A9-A137-2D15-A57D-A88D77C130E4}"/>
          </ac:picMkLst>
        </pc:picChg>
        <pc:picChg chg="add mod">
          <ac:chgData name="Andrew Birnbaum" userId="77f194133a52ff55" providerId="LiveId" clId="{091340CB-695F-46A7-9607-BEEEB68485B1}" dt="2022-05-17T02:53:42.940" v="3493" actId="1076"/>
          <ac:picMkLst>
            <pc:docMk/>
            <pc:sldMk cId="4107789351" sldId="403"/>
            <ac:picMk id="10242" creationId="{44A11ED9-7EDF-5BA2-D3CA-39E1337E9CC8}"/>
          </ac:picMkLst>
        </pc:picChg>
      </pc:sldChg>
      <pc:sldChg chg="del">
        <pc:chgData name="Andrew Birnbaum" userId="77f194133a52ff55" providerId="LiveId" clId="{091340CB-695F-46A7-9607-BEEEB68485B1}" dt="2022-05-17T03:04:52.338" v="3859" actId="47"/>
        <pc:sldMkLst>
          <pc:docMk/>
          <pc:sldMk cId="2394014188" sldId="404"/>
        </pc:sldMkLst>
      </pc:sldChg>
      <pc:sldChg chg="addSp delSp modSp mod modAnim">
        <pc:chgData name="Andrew Birnbaum" userId="77f194133a52ff55" providerId="LiveId" clId="{091340CB-695F-46A7-9607-BEEEB68485B1}" dt="2022-05-18T13:30:37.108" v="8913" actId="1076"/>
        <pc:sldMkLst>
          <pc:docMk/>
          <pc:sldMk cId="1994895105" sldId="407"/>
        </pc:sldMkLst>
        <pc:spChg chg="mod">
          <ac:chgData name="Andrew Birnbaum" userId="77f194133a52ff55" providerId="LiveId" clId="{091340CB-695F-46A7-9607-BEEEB68485B1}" dt="2022-05-18T02:12:59.367" v="8320" actId="1076"/>
          <ac:spMkLst>
            <pc:docMk/>
            <pc:sldMk cId="1994895105" sldId="407"/>
            <ac:spMk id="2" creationId="{D2F924B7-710C-4A57-8CFD-02AED0241E6D}"/>
          </ac:spMkLst>
        </pc:spChg>
        <pc:spChg chg="mod">
          <ac:chgData name="Andrew Birnbaum" userId="77f194133a52ff55" providerId="LiveId" clId="{091340CB-695F-46A7-9607-BEEEB68485B1}" dt="2022-05-18T02:14:00.259" v="8330" actId="1076"/>
          <ac:spMkLst>
            <pc:docMk/>
            <pc:sldMk cId="1994895105" sldId="407"/>
            <ac:spMk id="3" creationId="{C95A8907-8F83-4D28-A679-FA8F63B9A1BA}"/>
          </ac:spMkLst>
        </pc:spChg>
        <pc:spChg chg="add mod">
          <ac:chgData name="Andrew Birnbaum" userId="77f194133a52ff55" providerId="LiveId" clId="{091340CB-695F-46A7-9607-BEEEB68485B1}" dt="2022-05-18T13:24:16.300" v="8897" actId="255"/>
          <ac:spMkLst>
            <pc:docMk/>
            <pc:sldMk cId="1994895105" sldId="407"/>
            <ac:spMk id="4" creationId="{B167E545-233C-1C8A-3960-91B97A5A5FFD}"/>
          </ac:spMkLst>
        </pc:spChg>
        <pc:spChg chg="add del mod">
          <ac:chgData name="Andrew Birnbaum" userId="77f194133a52ff55" providerId="LiveId" clId="{091340CB-695F-46A7-9607-BEEEB68485B1}" dt="2022-05-17T03:19:17.286" v="4566" actId="478"/>
          <ac:spMkLst>
            <pc:docMk/>
            <pc:sldMk cId="1994895105" sldId="407"/>
            <ac:spMk id="5" creationId="{F0CA42A5-FA10-8844-45BA-48FD949705B7}"/>
          </ac:spMkLst>
        </pc:spChg>
        <pc:spChg chg="del">
          <ac:chgData name="Andrew Birnbaum" userId="77f194133a52ff55" providerId="LiveId" clId="{091340CB-695F-46A7-9607-BEEEB68485B1}" dt="2022-05-17T03:19:21.319" v="4568" actId="478"/>
          <ac:spMkLst>
            <pc:docMk/>
            <pc:sldMk cId="1994895105" sldId="407"/>
            <ac:spMk id="7" creationId="{58677E1A-6EF4-4E0B-8465-B74A11B4EC5E}"/>
          </ac:spMkLst>
        </pc:spChg>
        <pc:spChg chg="del">
          <ac:chgData name="Andrew Birnbaum" userId="77f194133a52ff55" providerId="LiveId" clId="{091340CB-695F-46A7-9607-BEEEB68485B1}" dt="2022-05-17T03:19:19.069" v="4567" actId="478"/>
          <ac:spMkLst>
            <pc:docMk/>
            <pc:sldMk cId="1994895105" sldId="407"/>
            <ac:spMk id="8" creationId="{9B416018-B9FF-439D-B677-A6C1EE52C534}"/>
          </ac:spMkLst>
        </pc:spChg>
        <pc:picChg chg="add mod">
          <ac:chgData name="Andrew Birnbaum" userId="77f194133a52ff55" providerId="LiveId" clId="{091340CB-695F-46A7-9607-BEEEB68485B1}" dt="2022-05-18T13:30:37.108" v="8913" actId="1076"/>
          <ac:picMkLst>
            <pc:docMk/>
            <pc:sldMk cId="1994895105" sldId="407"/>
            <ac:picMk id="5" creationId="{87154863-75BA-E534-167F-4DFE7474A405}"/>
          </ac:picMkLst>
        </pc:picChg>
        <pc:picChg chg="add del">
          <ac:chgData name="Andrew Birnbaum" userId="77f194133a52ff55" providerId="LiveId" clId="{091340CB-695F-46A7-9607-BEEEB68485B1}" dt="2022-05-17T03:19:17.286" v="4566" actId="478"/>
          <ac:picMkLst>
            <pc:docMk/>
            <pc:sldMk cId="1994895105" sldId="407"/>
            <ac:picMk id="6" creationId="{331D72FC-DA58-4C81-8A6D-2766DA418FDD}"/>
          </ac:picMkLst>
        </pc:picChg>
        <pc:picChg chg="add mod modCrop">
          <ac:chgData name="Andrew Birnbaum" userId="77f194133a52ff55" providerId="LiveId" clId="{091340CB-695F-46A7-9607-BEEEB68485B1}" dt="2022-05-18T02:13:50.181" v="8329" actId="18131"/>
          <ac:picMkLst>
            <pc:docMk/>
            <pc:sldMk cId="1994895105" sldId="407"/>
            <ac:picMk id="10" creationId="{F890254D-850C-A30E-2F19-9DE0CD6CDE58}"/>
          </ac:picMkLst>
        </pc:picChg>
      </pc:sldChg>
      <pc:sldChg chg="delSp modSp del mod ord">
        <pc:chgData name="Andrew Birnbaum" userId="77f194133a52ff55" providerId="LiveId" clId="{091340CB-695F-46A7-9607-BEEEB68485B1}" dt="2022-05-18T02:36:04.192" v="8353" actId="47"/>
        <pc:sldMkLst>
          <pc:docMk/>
          <pc:sldMk cId="2875688276" sldId="409"/>
        </pc:sldMkLst>
        <pc:spChg chg="del">
          <ac:chgData name="Andrew Birnbaum" userId="77f194133a52ff55" providerId="LiveId" clId="{091340CB-695F-46A7-9607-BEEEB68485B1}" dt="2022-05-17T02:32:31.535" v="3242" actId="478"/>
          <ac:spMkLst>
            <pc:docMk/>
            <pc:sldMk cId="2875688276" sldId="409"/>
            <ac:spMk id="2" creationId="{F788FC20-0470-4AA4-AEF0-27C4B1B53D6A}"/>
          </ac:spMkLst>
        </pc:spChg>
        <pc:spChg chg="mod">
          <ac:chgData name="Andrew Birnbaum" userId="77f194133a52ff55" providerId="LiveId" clId="{091340CB-695F-46A7-9607-BEEEB68485B1}" dt="2022-05-16T23:39:40.310" v="33" actId="20577"/>
          <ac:spMkLst>
            <pc:docMk/>
            <pc:sldMk cId="2875688276" sldId="409"/>
            <ac:spMk id="6" creationId="{D6AB75FE-2640-4947-B06C-DFA294814757}"/>
          </ac:spMkLst>
        </pc:spChg>
        <pc:spChg chg="mod">
          <ac:chgData name="Andrew Birnbaum" userId="77f194133a52ff55" providerId="LiveId" clId="{091340CB-695F-46A7-9607-BEEEB68485B1}" dt="2022-05-16T23:39:49.969" v="53" actId="20577"/>
          <ac:spMkLst>
            <pc:docMk/>
            <pc:sldMk cId="2875688276" sldId="409"/>
            <ac:spMk id="7" creationId="{431EF79C-1E78-4E82-ACF2-E84A72CA084E}"/>
          </ac:spMkLst>
        </pc:spChg>
        <pc:spChg chg="mod">
          <ac:chgData name="Andrew Birnbaum" userId="77f194133a52ff55" providerId="LiveId" clId="{091340CB-695F-46A7-9607-BEEEB68485B1}" dt="2022-05-16T23:39:57.864" v="75" actId="20577"/>
          <ac:spMkLst>
            <pc:docMk/>
            <pc:sldMk cId="2875688276" sldId="409"/>
            <ac:spMk id="8" creationId="{DDFF11AF-0289-4922-A3E6-B0B84A64B793}"/>
          </ac:spMkLst>
        </pc:spChg>
        <pc:spChg chg="mod">
          <ac:chgData name="Andrew Birnbaum" userId="77f194133a52ff55" providerId="LiveId" clId="{091340CB-695F-46A7-9607-BEEEB68485B1}" dt="2022-05-16T23:40:05.705" v="87" actId="20577"/>
          <ac:spMkLst>
            <pc:docMk/>
            <pc:sldMk cId="2875688276" sldId="409"/>
            <ac:spMk id="9" creationId="{C347E121-F0AD-4219-87A9-85693B4666C6}"/>
          </ac:spMkLst>
        </pc:spChg>
        <pc:spChg chg="mod">
          <ac:chgData name="Andrew Birnbaum" userId="77f194133a52ff55" providerId="LiveId" clId="{091340CB-695F-46A7-9607-BEEEB68485B1}" dt="2022-05-16T23:39:44.341" v="39" actId="20577"/>
          <ac:spMkLst>
            <pc:docMk/>
            <pc:sldMk cId="2875688276" sldId="409"/>
            <ac:spMk id="10" creationId="{BC4FB226-1060-423A-BC5D-62E7313228E0}"/>
          </ac:spMkLst>
        </pc:spChg>
        <pc:spChg chg="mod">
          <ac:chgData name="Andrew Birnbaum" userId="77f194133a52ff55" providerId="LiveId" clId="{091340CB-695F-46A7-9607-BEEEB68485B1}" dt="2022-05-16T23:39:53.423" v="63" actId="20577"/>
          <ac:spMkLst>
            <pc:docMk/>
            <pc:sldMk cId="2875688276" sldId="409"/>
            <ac:spMk id="11" creationId="{C6E44146-895B-419B-B760-449E9D78DE0A}"/>
          </ac:spMkLst>
        </pc:spChg>
        <pc:spChg chg="mod">
          <ac:chgData name="Andrew Birnbaum" userId="77f194133a52ff55" providerId="LiveId" clId="{091340CB-695F-46A7-9607-BEEEB68485B1}" dt="2022-05-16T23:40:01.134" v="81" actId="20577"/>
          <ac:spMkLst>
            <pc:docMk/>
            <pc:sldMk cId="2875688276" sldId="409"/>
            <ac:spMk id="12" creationId="{0DDCF0F5-861F-4C2A-A703-F4ADFA5DAFBA}"/>
          </ac:spMkLst>
        </pc:spChg>
        <pc:spChg chg="mod">
          <ac:chgData name="Andrew Birnbaum" userId="77f194133a52ff55" providerId="LiveId" clId="{091340CB-695F-46A7-9607-BEEEB68485B1}" dt="2022-05-16T23:39:29.875" v="6" actId="20577"/>
          <ac:spMkLst>
            <pc:docMk/>
            <pc:sldMk cId="2875688276" sldId="409"/>
            <ac:spMk id="13" creationId="{95838314-5D0A-4E7C-BB42-A1707DB8F223}"/>
          </ac:spMkLst>
        </pc:spChg>
        <pc:spChg chg="del">
          <ac:chgData name="Andrew Birnbaum" userId="77f194133a52ff55" providerId="LiveId" clId="{091340CB-695F-46A7-9607-BEEEB68485B1}" dt="2022-05-17T00:35:26.283" v="302" actId="478"/>
          <ac:spMkLst>
            <pc:docMk/>
            <pc:sldMk cId="2875688276" sldId="409"/>
            <ac:spMk id="26" creationId="{4F891E90-265C-408A-94A0-717DC6399327}"/>
          </ac:spMkLst>
        </pc:spChg>
        <pc:picChg chg="mod">
          <ac:chgData name="Andrew Birnbaum" userId="77f194133a52ff55" providerId="LiveId" clId="{091340CB-695F-46A7-9607-BEEEB68485B1}" dt="2022-05-16T23:41:38.360" v="95" actId="14826"/>
          <ac:picMkLst>
            <pc:docMk/>
            <pc:sldMk cId="2875688276" sldId="409"/>
            <ac:picMk id="25" creationId="{ABF20374-CEC2-4A31-AF80-31F4EAB8E96A}"/>
          </ac:picMkLst>
        </pc:picChg>
      </pc:sldChg>
      <pc:sldChg chg="del">
        <pc:chgData name="Andrew Birnbaum" userId="77f194133a52ff55" providerId="LiveId" clId="{091340CB-695F-46A7-9607-BEEEB68485B1}" dt="2022-05-17T00:48:31.008" v="703" actId="47"/>
        <pc:sldMkLst>
          <pc:docMk/>
          <pc:sldMk cId="568354645" sldId="411"/>
        </pc:sldMkLst>
      </pc:sldChg>
      <pc:sldChg chg="addSp modSp mod">
        <pc:chgData name="Andrew Birnbaum" userId="77f194133a52ff55" providerId="LiveId" clId="{091340CB-695F-46A7-9607-BEEEB68485B1}" dt="2022-05-17T19:34:44.002" v="7340" actId="3626"/>
        <pc:sldMkLst>
          <pc:docMk/>
          <pc:sldMk cId="3497271124" sldId="412"/>
        </pc:sldMkLst>
        <pc:spChg chg="add mod">
          <ac:chgData name="Andrew Birnbaum" userId="77f194133a52ff55" providerId="LiveId" clId="{091340CB-695F-46A7-9607-BEEEB68485B1}" dt="2022-05-17T19:34:44.002" v="7340" actId="3626"/>
          <ac:spMkLst>
            <pc:docMk/>
            <pc:sldMk cId="3497271124" sldId="412"/>
            <ac:spMk id="20" creationId="{D6F353A2-E2E3-D150-661D-0A57872DB74B}"/>
          </ac:spMkLst>
        </pc:spChg>
      </pc:sldChg>
      <pc:sldChg chg="ord">
        <pc:chgData name="Andrew Birnbaum" userId="77f194133a52ff55" providerId="LiveId" clId="{091340CB-695F-46A7-9607-BEEEB68485B1}" dt="2022-05-17T01:12:10.366" v="1419"/>
        <pc:sldMkLst>
          <pc:docMk/>
          <pc:sldMk cId="2651328891" sldId="413"/>
        </pc:sldMkLst>
      </pc:sldChg>
      <pc:sldChg chg="addSp delSp modSp new mod ord setBg">
        <pc:chgData name="Andrew Birnbaum" userId="77f194133a52ff55" providerId="LiveId" clId="{091340CB-695F-46A7-9607-BEEEB68485B1}" dt="2022-05-17T19:04:59.823" v="7191"/>
        <pc:sldMkLst>
          <pc:docMk/>
          <pc:sldMk cId="498446657" sldId="414"/>
        </pc:sldMkLst>
        <pc:spChg chg="mod">
          <ac:chgData name="Andrew Birnbaum" userId="77f194133a52ff55" providerId="LiveId" clId="{091340CB-695F-46A7-9607-BEEEB68485B1}" dt="2022-05-17T00:47:12.553" v="646" actId="20577"/>
          <ac:spMkLst>
            <pc:docMk/>
            <pc:sldMk cId="498446657" sldId="414"/>
            <ac:spMk id="2" creationId="{31F36F7A-FFA2-16C4-CD3D-C9F9D33DE330}"/>
          </ac:spMkLst>
        </pc:spChg>
        <pc:spChg chg="del">
          <ac:chgData name="Andrew Birnbaum" userId="77f194133a52ff55" providerId="LiveId" clId="{091340CB-695F-46A7-9607-BEEEB68485B1}" dt="2022-05-17T00:40:58.611" v="322" actId="22"/>
          <ac:spMkLst>
            <pc:docMk/>
            <pc:sldMk cId="498446657" sldId="414"/>
            <ac:spMk id="3" creationId="{041FC156-1B58-DC4E-C7B8-28F9EBE95BA3}"/>
          </ac:spMkLst>
        </pc:spChg>
        <pc:spChg chg="del mod">
          <ac:chgData name="Andrew Birnbaum" userId="77f194133a52ff55" providerId="LiveId" clId="{091340CB-695F-46A7-9607-BEEEB68485B1}" dt="2022-05-17T00:42:36.116" v="332" actId="478"/>
          <ac:spMkLst>
            <pc:docMk/>
            <pc:sldMk cId="498446657" sldId="414"/>
            <ac:spMk id="4" creationId="{B0CECAB2-2941-17EE-3751-018856C1F024}"/>
          </ac:spMkLst>
        </pc:spChg>
        <pc:spChg chg="del mod">
          <ac:chgData name="Andrew Birnbaum" userId="77f194133a52ff55" providerId="LiveId" clId="{091340CB-695F-46A7-9607-BEEEB68485B1}" dt="2022-05-17T00:42:31.693" v="331" actId="478"/>
          <ac:spMkLst>
            <pc:docMk/>
            <pc:sldMk cId="498446657" sldId="414"/>
            <ac:spMk id="5" creationId="{CAA77E94-E6E2-6E85-954B-261994AB0001}"/>
          </ac:spMkLst>
        </pc:spChg>
        <pc:spChg chg="mod">
          <ac:chgData name="Andrew Birnbaum" userId="77f194133a52ff55" providerId="LiveId" clId="{091340CB-695F-46A7-9607-BEEEB68485B1}" dt="2022-05-17T00:41:37.350" v="323" actId="26606"/>
          <ac:spMkLst>
            <pc:docMk/>
            <pc:sldMk cId="498446657" sldId="414"/>
            <ac:spMk id="6" creationId="{538C9F10-FC33-1A64-8D2E-8C81C4B2BDAE}"/>
          </ac:spMkLst>
        </pc:spChg>
        <pc:spChg chg="add mod">
          <ac:chgData name="Andrew Birnbaum" userId="77f194133a52ff55" providerId="LiveId" clId="{091340CB-695F-46A7-9607-BEEEB68485B1}" dt="2022-05-17T00:48:18.711" v="702" actId="1076"/>
          <ac:spMkLst>
            <pc:docMk/>
            <pc:sldMk cId="498446657" sldId="414"/>
            <ac:spMk id="10" creationId="{45D203AC-66AF-9674-DBAF-1FD4EE14A87A}"/>
          </ac:spMkLst>
        </pc:spChg>
        <pc:spChg chg="add">
          <ac:chgData name="Andrew Birnbaum" userId="77f194133a52ff55" providerId="LiveId" clId="{091340CB-695F-46A7-9607-BEEEB68485B1}" dt="2022-05-17T00:41:37.350" v="323" actId="26606"/>
          <ac:spMkLst>
            <pc:docMk/>
            <pc:sldMk cId="498446657" sldId="414"/>
            <ac:spMk id="13" creationId="{7A08E557-10DB-421A-876E-1AE58F8E07C4}"/>
          </ac:spMkLst>
        </pc:spChg>
        <pc:spChg chg="add">
          <ac:chgData name="Andrew Birnbaum" userId="77f194133a52ff55" providerId="LiveId" clId="{091340CB-695F-46A7-9607-BEEEB68485B1}" dt="2022-05-17T00:41:37.350" v="323" actId="26606"/>
          <ac:spMkLst>
            <pc:docMk/>
            <pc:sldMk cId="498446657" sldId="414"/>
            <ac:spMk id="15" creationId="{9B9C0EA8-1D7C-4958-8088-FCCA7A14337D}"/>
          </ac:spMkLst>
        </pc:spChg>
        <pc:spChg chg="add del">
          <ac:chgData name="Andrew Birnbaum" userId="77f194133a52ff55" providerId="LiveId" clId="{091340CB-695F-46A7-9607-BEEEB68485B1}" dt="2022-05-17T00:46:36.382" v="609" actId="22"/>
          <ac:spMkLst>
            <pc:docMk/>
            <pc:sldMk cId="498446657" sldId="414"/>
            <ac:spMk id="16" creationId="{E629ED69-E216-48EA-6A7B-8DEED5D1635C}"/>
          </ac:spMkLst>
        </pc:spChg>
        <pc:spChg chg="add">
          <ac:chgData name="Andrew Birnbaum" userId="77f194133a52ff55" providerId="LiveId" clId="{091340CB-695F-46A7-9607-BEEEB68485B1}" dt="2022-05-17T00:41:37.350" v="323" actId="26606"/>
          <ac:spMkLst>
            <pc:docMk/>
            <pc:sldMk cId="498446657" sldId="414"/>
            <ac:spMk id="17" creationId="{5000D6DE-A23B-4C22-B47F-8F693347EFE8}"/>
          </ac:spMkLst>
        </pc:spChg>
        <pc:spChg chg="add">
          <ac:chgData name="Andrew Birnbaum" userId="77f194133a52ff55" providerId="LiveId" clId="{091340CB-695F-46A7-9607-BEEEB68485B1}" dt="2022-05-17T00:41:37.350" v="323" actId="26606"/>
          <ac:spMkLst>
            <pc:docMk/>
            <pc:sldMk cId="498446657" sldId="414"/>
            <ac:spMk id="19" creationId="{24D14FB4-6458-4E1D-B46C-BBE29EDFC23C}"/>
          </ac:spMkLst>
        </pc:spChg>
        <pc:spChg chg="add">
          <ac:chgData name="Andrew Birnbaum" userId="77f194133a52ff55" providerId="LiveId" clId="{091340CB-695F-46A7-9607-BEEEB68485B1}" dt="2022-05-17T00:41:37.350" v="323" actId="26606"/>
          <ac:spMkLst>
            <pc:docMk/>
            <pc:sldMk cId="498446657" sldId="414"/>
            <ac:spMk id="21" creationId="{3CF0F7CE-15DE-4549-B1AD-71D91FB52CF6}"/>
          </ac:spMkLst>
        </pc:spChg>
        <pc:spChg chg="add">
          <ac:chgData name="Andrew Birnbaum" userId="77f194133a52ff55" providerId="LiveId" clId="{091340CB-695F-46A7-9607-BEEEB68485B1}" dt="2022-05-17T00:41:37.350" v="323" actId="26606"/>
          <ac:spMkLst>
            <pc:docMk/>
            <pc:sldMk cId="498446657" sldId="414"/>
            <ac:spMk id="23" creationId="{3D651D50-AFE8-4258-90FE-E239C313818F}"/>
          </ac:spMkLst>
        </pc:spChg>
        <pc:picChg chg="add mod ord modCrop">
          <ac:chgData name="Andrew Birnbaum" userId="77f194133a52ff55" providerId="LiveId" clId="{091340CB-695F-46A7-9607-BEEEB68485B1}" dt="2022-05-17T00:42:09.066" v="330" actId="1076"/>
          <ac:picMkLst>
            <pc:docMk/>
            <pc:sldMk cId="498446657" sldId="414"/>
            <ac:picMk id="8" creationId="{93E0A5B3-0826-87D0-D5B5-516EA52390E4}"/>
          </ac:picMkLst>
        </pc:picChg>
      </pc:sldChg>
      <pc:sldChg chg="addSp delSp modSp new del mod setBg">
        <pc:chgData name="Andrew Birnbaum" userId="77f194133a52ff55" providerId="LiveId" clId="{091340CB-695F-46A7-9607-BEEEB68485B1}" dt="2022-05-17T00:40:53.911" v="320" actId="2696"/>
        <pc:sldMkLst>
          <pc:docMk/>
          <pc:sldMk cId="1354872608" sldId="414"/>
        </pc:sldMkLst>
        <pc:spChg chg="del">
          <ac:chgData name="Andrew Birnbaum" userId="77f194133a52ff55" providerId="LiveId" clId="{091340CB-695F-46A7-9607-BEEEB68485B1}" dt="2022-05-17T00:37:20.441" v="305" actId="22"/>
          <ac:spMkLst>
            <pc:docMk/>
            <pc:sldMk cId="1354872608" sldId="414"/>
            <ac:spMk id="2" creationId="{E758F031-0498-7AF4-37AA-65DE11432BC5}"/>
          </ac:spMkLst>
        </pc:spChg>
        <pc:spChg chg="mod">
          <ac:chgData name="Andrew Birnbaum" userId="77f194133a52ff55" providerId="LiveId" clId="{091340CB-695F-46A7-9607-BEEEB68485B1}" dt="2022-05-17T00:38:18.778" v="318" actId="26606"/>
          <ac:spMkLst>
            <pc:docMk/>
            <pc:sldMk cId="1354872608" sldId="414"/>
            <ac:spMk id="3" creationId="{6CF08273-CF8F-0625-79A3-E6C0AA6B4EEE}"/>
          </ac:spMkLst>
        </pc:spChg>
        <pc:spChg chg="add mod">
          <ac:chgData name="Andrew Birnbaum" userId="77f194133a52ff55" providerId="LiveId" clId="{091340CB-695F-46A7-9607-BEEEB68485B1}" dt="2022-05-17T00:40:48.495" v="319" actId="478"/>
          <ac:spMkLst>
            <pc:docMk/>
            <pc:sldMk cId="1354872608" sldId="414"/>
            <ac:spMk id="8" creationId="{9C823EEF-296C-EBA1-DE61-B49DA124344D}"/>
          </ac:spMkLst>
        </pc:spChg>
        <pc:spChg chg="add">
          <ac:chgData name="Andrew Birnbaum" userId="77f194133a52ff55" providerId="LiveId" clId="{091340CB-695F-46A7-9607-BEEEB68485B1}" dt="2022-05-17T00:38:18.778" v="318" actId="26606"/>
          <ac:spMkLst>
            <pc:docMk/>
            <pc:sldMk cId="1354872608" sldId="414"/>
            <ac:spMk id="11" creationId="{7A08E557-10DB-421A-876E-1AE58F8E07C4}"/>
          </ac:spMkLst>
        </pc:spChg>
        <pc:spChg chg="add">
          <ac:chgData name="Andrew Birnbaum" userId="77f194133a52ff55" providerId="LiveId" clId="{091340CB-695F-46A7-9607-BEEEB68485B1}" dt="2022-05-17T00:38:18.778" v="318" actId="26606"/>
          <ac:spMkLst>
            <pc:docMk/>
            <pc:sldMk cId="1354872608" sldId="414"/>
            <ac:spMk id="13" creationId="{B5B09F67-0226-4836-9B22-AFF94EF63BE1}"/>
          </ac:spMkLst>
        </pc:spChg>
        <pc:spChg chg="add">
          <ac:chgData name="Andrew Birnbaum" userId="77f194133a52ff55" providerId="LiveId" clId="{091340CB-695F-46A7-9607-BEEEB68485B1}" dt="2022-05-17T00:38:18.778" v="318" actId="26606"/>
          <ac:spMkLst>
            <pc:docMk/>
            <pc:sldMk cId="1354872608" sldId="414"/>
            <ac:spMk id="15" creationId="{EF6D18FB-3D39-4747-9ED8-42C5DFAB8A26}"/>
          </ac:spMkLst>
        </pc:spChg>
        <pc:spChg chg="add">
          <ac:chgData name="Andrew Birnbaum" userId="77f194133a52ff55" providerId="LiveId" clId="{091340CB-695F-46A7-9607-BEEEB68485B1}" dt="2022-05-17T00:38:18.778" v="318" actId="26606"/>
          <ac:spMkLst>
            <pc:docMk/>
            <pc:sldMk cId="1354872608" sldId="414"/>
            <ac:spMk id="17" creationId="{EDCDD4D4-ADBD-45B9-944B-E77CC258426B}"/>
          </ac:spMkLst>
        </pc:spChg>
        <pc:picChg chg="add del mod ord modCrop">
          <ac:chgData name="Andrew Birnbaum" userId="77f194133a52ff55" providerId="LiveId" clId="{091340CB-695F-46A7-9607-BEEEB68485B1}" dt="2022-05-17T00:40:48.495" v="319" actId="478"/>
          <ac:picMkLst>
            <pc:docMk/>
            <pc:sldMk cId="1354872608" sldId="414"/>
            <ac:picMk id="6" creationId="{01F68C14-7DEA-8095-ACCC-51F542DB2B6F}"/>
          </ac:picMkLst>
        </pc:picChg>
      </pc:sldChg>
      <pc:sldChg chg="addSp delSp modSp new mod modMedia setBg addAnim delAnim">
        <pc:chgData name="Andrew Birnbaum" userId="77f194133a52ff55" providerId="LiveId" clId="{091340CB-695F-46A7-9607-BEEEB68485B1}" dt="2022-05-17T01:14:06.845" v="1441" actId="1076"/>
        <pc:sldMkLst>
          <pc:docMk/>
          <pc:sldMk cId="3953870689" sldId="415"/>
        </pc:sldMkLst>
        <pc:spChg chg="mod">
          <ac:chgData name="Andrew Birnbaum" userId="77f194133a52ff55" providerId="LiveId" clId="{091340CB-695F-46A7-9607-BEEEB68485B1}" dt="2022-05-17T01:14:01.481" v="1439" actId="1076"/>
          <ac:spMkLst>
            <pc:docMk/>
            <pc:sldMk cId="3953870689" sldId="415"/>
            <ac:spMk id="2" creationId="{0F9D52CC-355C-D9F2-EA0F-C7A14B5809BA}"/>
          </ac:spMkLst>
        </pc:spChg>
        <pc:spChg chg="del mod">
          <ac:chgData name="Andrew Birnbaum" userId="77f194133a52ff55" providerId="LiveId" clId="{091340CB-695F-46A7-9607-BEEEB68485B1}" dt="2022-05-17T00:50:16.122" v="753" actId="478"/>
          <ac:spMkLst>
            <pc:docMk/>
            <pc:sldMk cId="3953870689" sldId="415"/>
            <ac:spMk id="3" creationId="{7989209E-1DD8-BBD7-1427-29FF528BCDEA}"/>
          </ac:spMkLst>
        </pc:spChg>
        <pc:spChg chg="del mod">
          <ac:chgData name="Andrew Birnbaum" userId="77f194133a52ff55" providerId="LiveId" clId="{091340CB-695F-46A7-9607-BEEEB68485B1}" dt="2022-05-17T00:50:18.727" v="754" actId="478"/>
          <ac:spMkLst>
            <pc:docMk/>
            <pc:sldMk cId="3953870689" sldId="415"/>
            <ac:spMk id="4" creationId="{079721DC-9506-356F-DD63-8E0BEAFBDDC6}"/>
          </ac:spMkLst>
        </pc:spChg>
        <pc:spChg chg="del">
          <ac:chgData name="Andrew Birnbaum" userId="77f194133a52ff55" providerId="LiveId" clId="{091340CB-695F-46A7-9607-BEEEB68485B1}" dt="2022-05-17T00:49:51.527" v="707" actId="26606"/>
          <ac:spMkLst>
            <pc:docMk/>
            <pc:sldMk cId="3953870689" sldId="415"/>
            <ac:spMk id="5" creationId="{A36B0169-82E1-8F0D-3B03-3A4EBD5410C1}"/>
          </ac:spMkLst>
        </pc:spChg>
        <pc:spChg chg="del mod">
          <ac:chgData name="Andrew Birnbaum" userId="77f194133a52ff55" providerId="LiveId" clId="{091340CB-695F-46A7-9607-BEEEB68485B1}" dt="2022-05-17T00:50:21.104" v="755" actId="478"/>
          <ac:spMkLst>
            <pc:docMk/>
            <pc:sldMk cId="3953870689" sldId="415"/>
            <ac:spMk id="6" creationId="{FA32EAF1-9986-FBE0-E214-FAA4300487DF}"/>
          </ac:spMkLst>
        </pc:spChg>
        <pc:spChg chg="mod">
          <ac:chgData name="Andrew Birnbaum" userId="77f194133a52ff55" providerId="LiveId" clId="{091340CB-695F-46A7-9607-BEEEB68485B1}" dt="2022-05-17T00:49:51.527" v="707" actId="26606"/>
          <ac:spMkLst>
            <pc:docMk/>
            <pc:sldMk cId="3953870689" sldId="415"/>
            <ac:spMk id="7" creationId="{72A4903C-1D28-FA62-AEFB-BB046FBAEED0}"/>
          </ac:spMkLst>
        </pc:spChg>
        <pc:spChg chg="add mod">
          <ac:chgData name="Andrew Birnbaum" userId="77f194133a52ff55" providerId="LiveId" clId="{091340CB-695F-46A7-9607-BEEEB68485B1}" dt="2022-05-17T01:14:04.360" v="1440" actId="1076"/>
          <ac:spMkLst>
            <pc:docMk/>
            <pc:sldMk cId="3953870689" sldId="415"/>
            <ac:spMk id="8" creationId="{60633BCE-BFD4-6FFF-AD5B-5BCC9E4327E5}"/>
          </ac:spMkLst>
        </pc:spChg>
        <pc:spChg chg="add del">
          <ac:chgData name="Andrew Birnbaum" userId="77f194133a52ff55" providerId="LiveId" clId="{091340CB-695F-46A7-9607-BEEEB68485B1}" dt="2022-05-17T01:13:16.935" v="1423"/>
          <ac:spMkLst>
            <pc:docMk/>
            <pc:sldMk cId="3953870689" sldId="415"/>
            <ac:spMk id="11" creationId="{93712361-B8BF-24B1-4D45-EF29FC6475C8}"/>
          </ac:spMkLst>
        </pc:spChg>
        <pc:spChg chg="add del">
          <ac:chgData name="Andrew Birnbaum" userId="77f194133a52ff55" providerId="LiveId" clId="{091340CB-695F-46A7-9607-BEEEB68485B1}" dt="2022-05-17T00:50:57.225" v="769" actId="26606"/>
          <ac:spMkLst>
            <pc:docMk/>
            <pc:sldMk cId="3953870689" sldId="415"/>
            <ac:spMk id="12" creationId="{7A08E557-10DB-421A-876E-1AE58F8E07C4}"/>
          </ac:spMkLst>
        </pc:spChg>
        <pc:spChg chg="add del">
          <ac:chgData name="Andrew Birnbaum" userId="77f194133a52ff55" providerId="LiveId" clId="{091340CB-695F-46A7-9607-BEEEB68485B1}" dt="2022-05-17T00:50:57.225" v="769" actId="26606"/>
          <ac:spMkLst>
            <pc:docMk/>
            <pc:sldMk cId="3953870689" sldId="415"/>
            <ac:spMk id="14" creationId="{C71F5A19-AFB8-4ED6-8F86-8FE92E25FDAA}"/>
          </ac:spMkLst>
        </pc:spChg>
        <pc:spChg chg="add del">
          <ac:chgData name="Andrew Birnbaum" userId="77f194133a52ff55" providerId="LiveId" clId="{091340CB-695F-46A7-9607-BEEEB68485B1}" dt="2022-05-17T00:50:57.225" v="769" actId="26606"/>
          <ac:spMkLst>
            <pc:docMk/>
            <pc:sldMk cId="3953870689" sldId="415"/>
            <ac:spMk id="16" creationId="{30F7475D-5CD0-420F-8E59-B84F32727749}"/>
          </ac:spMkLst>
        </pc:spChg>
        <pc:spChg chg="add del">
          <ac:chgData name="Andrew Birnbaum" userId="77f194133a52ff55" providerId="LiveId" clId="{091340CB-695F-46A7-9607-BEEEB68485B1}" dt="2022-05-17T00:50:57.225" v="769" actId="26606"/>
          <ac:spMkLst>
            <pc:docMk/>
            <pc:sldMk cId="3953870689" sldId="415"/>
            <ac:spMk id="18" creationId="{81859C0D-E18A-4C86-B214-4AC5F1CB6FC2}"/>
          </ac:spMkLst>
        </pc:spChg>
        <pc:spChg chg="add del">
          <ac:chgData name="Andrew Birnbaum" userId="77f194133a52ff55" providerId="LiveId" clId="{091340CB-695F-46A7-9607-BEEEB68485B1}" dt="2022-05-17T00:50:57.225" v="769" actId="26606"/>
          <ac:spMkLst>
            <pc:docMk/>
            <pc:sldMk cId="3953870689" sldId="415"/>
            <ac:spMk id="20" creationId="{12E616F4-2B04-4A83-B9CB-BD61C5724CDF}"/>
          </ac:spMkLst>
        </pc:spChg>
        <pc:spChg chg="add del">
          <ac:chgData name="Andrew Birnbaum" userId="77f194133a52ff55" providerId="LiveId" clId="{091340CB-695F-46A7-9607-BEEEB68485B1}" dt="2022-05-17T00:50:57.225" v="769" actId="26606"/>
          <ac:spMkLst>
            <pc:docMk/>
            <pc:sldMk cId="3953870689" sldId="415"/>
            <ac:spMk id="25" creationId="{7A08E557-10DB-421A-876E-1AE58F8E07C4}"/>
          </ac:spMkLst>
        </pc:spChg>
        <pc:spChg chg="add del">
          <ac:chgData name="Andrew Birnbaum" userId="77f194133a52ff55" providerId="LiveId" clId="{091340CB-695F-46A7-9607-BEEEB68485B1}" dt="2022-05-17T00:50:36.029" v="759" actId="26606"/>
          <ac:spMkLst>
            <pc:docMk/>
            <pc:sldMk cId="3953870689" sldId="415"/>
            <ac:spMk id="26" creationId="{7A08E557-10DB-421A-876E-1AE58F8E07C4}"/>
          </ac:spMkLst>
        </pc:spChg>
        <pc:spChg chg="add del">
          <ac:chgData name="Andrew Birnbaum" userId="77f194133a52ff55" providerId="LiveId" clId="{091340CB-695F-46A7-9607-BEEEB68485B1}" dt="2022-05-17T00:50:57.225" v="769" actId="26606"/>
          <ac:spMkLst>
            <pc:docMk/>
            <pc:sldMk cId="3953870689" sldId="415"/>
            <ac:spMk id="27" creationId="{E21143FE-0B66-4CEB-BCCF-554748853D9F}"/>
          </ac:spMkLst>
        </pc:spChg>
        <pc:spChg chg="add del">
          <ac:chgData name="Andrew Birnbaum" userId="77f194133a52ff55" providerId="LiveId" clId="{091340CB-695F-46A7-9607-BEEEB68485B1}" dt="2022-05-17T00:50:36.029" v="759" actId="26606"/>
          <ac:spMkLst>
            <pc:docMk/>
            <pc:sldMk cId="3953870689" sldId="415"/>
            <ac:spMk id="28" creationId="{DADB9A0B-5BEE-4811-B9BE-434966B3DD33}"/>
          </ac:spMkLst>
        </pc:spChg>
        <pc:spChg chg="add del">
          <ac:chgData name="Andrew Birnbaum" userId="77f194133a52ff55" providerId="LiveId" clId="{091340CB-695F-46A7-9607-BEEEB68485B1}" dt="2022-05-17T00:50:57.225" v="769" actId="26606"/>
          <ac:spMkLst>
            <pc:docMk/>
            <pc:sldMk cId="3953870689" sldId="415"/>
            <ac:spMk id="29" creationId="{28BFA059-1415-46C6-A6DD-9DE6DD804FFE}"/>
          </ac:spMkLst>
        </pc:spChg>
        <pc:spChg chg="add del">
          <ac:chgData name="Andrew Birnbaum" userId="77f194133a52ff55" providerId="LiveId" clId="{091340CB-695F-46A7-9607-BEEEB68485B1}" dt="2022-05-17T00:50:36.029" v="759" actId="26606"/>
          <ac:spMkLst>
            <pc:docMk/>
            <pc:sldMk cId="3953870689" sldId="415"/>
            <ac:spMk id="30" creationId="{86FAFD5A-982D-4A23-BE62-6332580A8DC6}"/>
          </ac:spMkLst>
        </pc:spChg>
        <pc:spChg chg="add del">
          <ac:chgData name="Andrew Birnbaum" userId="77f194133a52ff55" providerId="LiveId" clId="{091340CB-695F-46A7-9607-BEEEB68485B1}" dt="2022-05-17T00:50:57.225" v="769" actId="26606"/>
          <ac:spMkLst>
            <pc:docMk/>
            <pc:sldMk cId="3953870689" sldId="415"/>
            <ac:spMk id="31" creationId="{5D3F1317-A58A-4BC2-8999-D60F965A6D6E}"/>
          </ac:spMkLst>
        </pc:spChg>
        <pc:spChg chg="add del">
          <ac:chgData name="Andrew Birnbaum" userId="77f194133a52ff55" providerId="LiveId" clId="{091340CB-695F-46A7-9607-BEEEB68485B1}" dt="2022-05-17T00:50:36.029" v="759" actId="26606"/>
          <ac:spMkLst>
            <pc:docMk/>
            <pc:sldMk cId="3953870689" sldId="415"/>
            <ac:spMk id="32" creationId="{5537EB9A-A190-4BBE-8731-EF4F640D2D1D}"/>
          </ac:spMkLst>
        </pc:spChg>
        <pc:spChg chg="add del">
          <ac:chgData name="Andrew Birnbaum" userId="77f194133a52ff55" providerId="LiveId" clId="{091340CB-695F-46A7-9607-BEEEB68485B1}" dt="2022-05-17T00:50:57.225" v="769" actId="26606"/>
          <ac:spMkLst>
            <pc:docMk/>
            <pc:sldMk cId="3953870689" sldId="415"/>
            <ac:spMk id="33" creationId="{E0BDAAC9-AF4F-40B3-8AD5-C377F6A551D2}"/>
          </ac:spMkLst>
        </pc:spChg>
        <pc:spChg chg="add del">
          <ac:chgData name="Andrew Birnbaum" userId="77f194133a52ff55" providerId="LiveId" clId="{091340CB-695F-46A7-9607-BEEEB68485B1}" dt="2022-05-17T00:50:36.029" v="759" actId="26606"/>
          <ac:spMkLst>
            <pc:docMk/>
            <pc:sldMk cId="3953870689" sldId="415"/>
            <ac:spMk id="34" creationId="{EEC0FAB6-9835-4DB8-A338-23665E265F99}"/>
          </ac:spMkLst>
        </pc:spChg>
        <pc:spChg chg="add del">
          <ac:chgData name="Andrew Birnbaum" userId="77f194133a52ff55" providerId="LiveId" clId="{091340CB-695F-46A7-9607-BEEEB68485B1}" dt="2022-05-17T00:50:57.225" v="769" actId="26606"/>
          <ac:spMkLst>
            <pc:docMk/>
            <pc:sldMk cId="3953870689" sldId="415"/>
            <ac:spMk id="35" creationId="{A88AB3F2-1AE4-4863-B9EC-BD51ABAEA60B}"/>
          </ac:spMkLst>
        </pc:spChg>
        <pc:spChg chg="add del">
          <ac:chgData name="Andrew Birnbaum" userId="77f194133a52ff55" providerId="LiveId" clId="{091340CB-695F-46A7-9607-BEEEB68485B1}" dt="2022-05-17T00:50:43.407" v="762" actId="26606"/>
          <ac:spMkLst>
            <pc:docMk/>
            <pc:sldMk cId="3953870689" sldId="415"/>
            <ac:spMk id="36" creationId="{7A08E557-10DB-421A-876E-1AE58F8E07C4}"/>
          </ac:spMkLst>
        </pc:spChg>
        <pc:spChg chg="add del">
          <ac:chgData name="Andrew Birnbaum" userId="77f194133a52ff55" providerId="LiveId" clId="{091340CB-695F-46A7-9607-BEEEB68485B1}" dt="2022-05-17T00:50:43.407" v="762" actId="26606"/>
          <ac:spMkLst>
            <pc:docMk/>
            <pc:sldMk cId="3953870689" sldId="415"/>
            <ac:spMk id="37" creationId="{E2F0BB0A-8DF3-4107-815E-1A34A0ED8599}"/>
          </ac:spMkLst>
        </pc:spChg>
        <pc:spChg chg="add del">
          <ac:chgData name="Andrew Birnbaum" userId="77f194133a52ff55" providerId="LiveId" clId="{091340CB-695F-46A7-9607-BEEEB68485B1}" dt="2022-05-17T00:50:43.407" v="762" actId="26606"/>
          <ac:spMkLst>
            <pc:docMk/>
            <pc:sldMk cId="3953870689" sldId="415"/>
            <ac:spMk id="39" creationId="{8999347E-C53E-49B7-9685-F4B751637C1C}"/>
          </ac:spMkLst>
        </pc:spChg>
        <pc:spChg chg="add del">
          <ac:chgData name="Andrew Birnbaum" userId="77f194133a52ff55" providerId="LiveId" clId="{091340CB-695F-46A7-9607-BEEEB68485B1}" dt="2022-05-17T00:50:43.407" v="762" actId="26606"/>
          <ac:spMkLst>
            <pc:docMk/>
            <pc:sldMk cId="3953870689" sldId="415"/>
            <ac:spMk id="40" creationId="{66D27865-C8D3-44FD-BA1E-B122FD5F8C0E}"/>
          </ac:spMkLst>
        </pc:spChg>
        <pc:spChg chg="add del">
          <ac:chgData name="Andrew Birnbaum" userId="77f194133a52ff55" providerId="LiveId" clId="{091340CB-695F-46A7-9607-BEEEB68485B1}" dt="2022-05-17T00:50:50.701" v="766" actId="26606"/>
          <ac:spMkLst>
            <pc:docMk/>
            <pc:sldMk cId="3953870689" sldId="415"/>
            <ac:spMk id="42" creationId="{7A08E557-10DB-421A-876E-1AE58F8E07C4}"/>
          </ac:spMkLst>
        </pc:spChg>
        <pc:spChg chg="add del">
          <ac:chgData name="Andrew Birnbaum" userId="77f194133a52ff55" providerId="LiveId" clId="{091340CB-695F-46A7-9607-BEEEB68485B1}" dt="2022-05-17T00:50:50.701" v="766" actId="26606"/>
          <ac:spMkLst>
            <pc:docMk/>
            <pc:sldMk cId="3953870689" sldId="415"/>
            <ac:spMk id="43" creationId="{77901D2C-4D1D-4053-BD62-10629272ADDB}"/>
          </ac:spMkLst>
        </pc:spChg>
        <pc:spChg chg="add del">
          <ac:chgData name="Andrew Birnbaum" userId="77f194133a52ff55" providerId="LiveId" clId="{091340CB-695F-46A7-9607-BEEEB68485B1}" dt="2022-05-17T00:50:50.701" v="766" actId="26606"/>
          <ac:spMkLst>
            <pc:docMk/>
            <pc:sldMk cId="3953870689" sldId="415"/>
            <ac:spMk id="45" creationId="{5F57F552-6ACB-4BD6-95BB-552E32337308}"/>
          </ac:spMkLst>
        </pc:spChg>
        <pc:spChg chg="add del">
          <ac:chgData name="Andrew Birnbaum" userId="77f194133a52ff55" providerId="LiveId" clId="{091340CB-695F-46A7-9607-BEEEB68485B1}" dt="2022-05-17T00:50:50.701" v="766" actId="26606"/>
          <ac:spMkLst>
            <pc:docMk/>
            <pc:sldMk cId="3953870689" sldId="415"/>
            <ac:spMk id="46" creationId="{9E2AA552-C057-41E2-B495-5E99A675AE59}"/>
          </ac:spMkLst>
        </pc:spChg>
        <pc:picChg chg="add del mod">
          <ac:chgData name="Andrew Birnbaum" userId="77f194133a52ff55" providerId="LiveId" clId="{091340CB-695F-46A7-9607-BEEEB68485B1}" dt="2022-05-17T01:03:56.059" v="1157" actId="478"/>
          <ac:picMkLst>
            <pc:docMk/>
            <pc:sldMk cId="3953870689" sldId="415"/>
            <ac:picMk id="10" creationId="{E18A0520-64B0-EA1A-D58F-0E16D354FEA4}"/>
          </ac:picMkLst>
        </pc:picChg>
        <pc:picChg chg="add mod">
          <ac:chgData name="Andrew Birnbaum" userId="77f194133a52ff55" providerId="LiveId" clId="{091340CB-695F-46A7-9607-BEEEB68485B1}" dt="2022-05-17T01:14:06.845" v="1441" actId="1076"/>
          <ac:picMkLst>
            <pc:docMk/>
            <pc:sldMk cId="3953870689" sldId="415"/>
            <ac:picMk id="13" creationId="{BC03722C-A9F6-C161-47E3-6FE092640E92}"/>
          </ac:picMkLst>
        </pc:picChg>
        <pc:picChg chg="add del mod">
          <ac:chgData name="Andrew Birnbaum" userId="77f194133a52ff55" providerId="LiveId" clId="{091340CB-695F-46A7-9607-BEEEB68485B1}" dt="2022-05-17T00:50:36.029" v="759" actId="26606"/>
          <ac:picMkLst>
            <pc:docMk/>
            <pc:sldMk cId="3953870689" sldId="415"/>
            <ac:picMk id="22" creationId="{DB8E9422-1A7D-568B-DCB8-21731D7BA86A}"/>
          </ac:picMkLst>
        </pc:picChg>
        <pc:picChg chg="add del">
          <ac:chgData name="Andrew Birnbaum" userId="77f194133a52ff55" providerId="LiveId" clId="{091340CB-695F-46A7-9607-BEEEB68485B1}" dt="2022-05-17T00:50:43.407" v="762" actId="26606"/>
          <ac:picMkLst>
            <pc:docMk/>
            <pc:sldMk cId="3953870689" sldId="415"/>
            <ac:picMk id="38" creationId="{B76725B7-6691-2824-882E-A75051C69862}"/>
          </ac:picMkLst>
        </pc:picChg>
        <pc:picChg chg="add del mod">
          <ac:chgData name="Andrew Birnbaum" userId="77f194133a52ff55" providerId="LiveId" clId="{091340CB-695F-46A7-9607-BEEEB68485B1}" dt="2022-05-17T00:50:50.701" v="766" actId="26606"/>
          <ac:picMkLst>
            <pc:docMk/>
            <pc:sldMk cId="3953870689" sldId="415"/>
            <ac:picMk id="44" creationId="{0232966C-670B-3812-414A-D6E507F53669}"/>
          </ac:picMkLst>
        </pc:picChg>
        <pc:picChg chg="add del mod">
          <ac:chgData name="Andrew Birnbaum" userId="77f194133a52ff55" providerId="LiveId" clId="{091340CB-695F-46A7-9607-BEEEB68485B1}" dt="2022-05-17T01:06:42.062" v="1274" actId="478"/>
          <ac:picMkLst>
            <pc:docMk/>
            <pc:sldMk cId="3953870689" sldId="415"/>
            <ac:picMk id="4098" creationId="{EA81EFEE-D645-9F7D-D5A7-8B7CCA27753C}"/>
          </ac:picMkLst>
        </pc:picChg>
        <pc:picChg chg="add mod">
          <ac:chgData name="Andrew Birnbaum" userId="77f194133a52ff55" providerId="LiveId" clId="{091340CB-695F-46A7-9607-BEEEB68485B1}" dt="2022-05-17T01:13:58.719" v="1438" actId="1076"/>
          <ac:picMkLst>
            <pc:docMk/>
            <pc:sldMk cId="3953870689" sldId="415"/>
            <ac:picMk id="4100" creationId="{6A0759D1-5020-A226-BCE4-73EEC7638E35}"/>
          </ac:picMkLst>
        </pc:picChg>
      </pc:sldChg>
      <pc:sldChg chg="addSp delSp modSp new mod">
        <pc:chgData name="Andrew Birnbaum" userId="77f194133a52ff55" providerId="LiveId" clId="{091340CB-695F-46A7-9607-BEEEB68485B1}" dt="2022-05-17T01:11:42.407" v="1415" actId="2710"/>
        <pc:sldMkLst>
          <pc:docMk/>
          <pc:sldMk cId="738462371" sldId="416"/>
        </pc:sldMkLst>
        <pc:spChg chg="mod">
          <ac:chgData name="Andrew Birnbaum" userId="77f194133a52ff55" providerId="LiveId" clId="{091340CB-695F-46A7-9607-BEEEB68485B1}" dt="2022-05-17T01:03:50.642" v="1156" actId="20577"/>
          <ac:spMkLst>
            <pc:docMk/>
            <pc:sldMk cId="738462371" sldId="416"/>
            <ac:spMk id="2" creationId="{3B0132F5-81F5-057D-DF05-9BC0BEF0B173}"/>
          </ac:spMkLst>
        </pc:spChg>
        <pc:spChg chg="del">
          <ac:chgData name="Andrew Birnbaum" userId="77f194133a52ff55" providerId="LiveId" clId="{091340CB-695F-46A7-9607-BEEEB68485B1}" dt="2022-05-17T01:03:15.499" v="1130" actId="22"/>
          <ac:spMkLst>
            <pc:docMk/>
            <pc:sldMk cId="738462371" sldId="416"/>
            <ac:spMk id="3" creationId="{B870B47A-6B91-DF26-7683-7EB4207B1D6F}"/>
          </ac:spMkLst>
        </pc:spChg>
        <pc:spChg chg="del">
          <ac:chgData name="Andrew Birnbaum" userId="77f194133a52ff55" providerId="LiveId" clId="{091340CB-695F-46A7-9607-BEEEB68485B1}" dt="2022-05-17T01:03:28.735" v="1134" actId="478"/>
          <ac:spMkLst>
            <pc:docMk/>
            <pc:sldMk cId="738462371" sldId="416"/>
            <ac:spMk id="4" creationId="{D4ECCB06-4CBA-6681-979A-31AC7D3D6A4E}"/>
          </ac:spMkLst>
        </pc:spChg>
        <pc:spChg chg="del">
          <ac:chgData name="Andrew Birnbaum" userId="77f194133a52ff55" providerId="LiveId" clId="{091340CB-695F-46A7-9607-BEEEB68485B1}" dt="2022-05-17T01:03:33.422" v="1135" actId="478"/>
          <ac:spMkLst>
            <pc:docMk/>
            <pc:sldMk cId="738462371" sldId="416"/>
            <ac:spMk id="5" creationId="{8CC52085-3A55-0796-C174-6812C70F56A5}"/>
          </ac:spMkLst>
        </pc:spChg>
        <pc:spChg chg="add mod">
          <ac:chgData name="Andrew Birnbaum" userId="77f194133a52ff55" providerId="LiveId" clId="{091340CB-695F-46A7-9607-BEEEB68485B1}" dt="2022-05-17T01:11:42.407" v="1415" actId="2710"/>
          <ac:spMkLst>
            <pc:docMk/>
            <pc:sldMk cId="738462371" sldId="416"/>
            <ac:spMk id="9" creationId="{C2B9B526-F646-4487-6F8C-32798A52CDD7}"/>
          </ac:spMkLst>
        </pc:spChg>
        <pc:picChg chg="add mod ord">
          <ac:chgData name="Andrew Birnbaum" userId="77f194133a52ff55" providerId="LiveId" clId="{091340CB-695F-46A7-9607-BEEEB68485B1}" dt="2022-05-17T01:08:46.094" v="1289" actId="1076"/>
          <ac:picMkLst>
            <pc:docMk/>
            <pc:sldMk cId="738462371" sldId="416"/>
            <ac:picMk id="8" creationId="{176AFA10-AB50-0F33-F893-D902B16AE636}"/>
          </ac:picMkLst>
        </pc:picChg>
      </pc:sldChg>
      <pc:sldChg chg="addSp delSp modSp new mod setBg">
        <pc:chgData name="Andrew Birnbaum" userId="77f194133a52ff55" providerId="LiveId" clId="{091340CB-695F-46A7-9607-BEEEB68485B1}" dt="2022-05-17T01:21:24.711" v="1644" actId="14100"/>
        <pc:sldMkLst>
          <pc:docMk/>
          <pc:sldMk cId="3723396912" sldId="417"/>
        </pc:sldMkLst>
        <pc:spChg chg="del mod">
          <ac:chgData name="Andrew Birnbaum" userId="77f194133a52ff55" providerId="LiveId" clId="{091340CB-695F-46A7-9607-BEEEB68485B1}" dt="2022-05-17T01:15:17.616" v="1449" actId="478"/>
          <ac:spMkLst>
            <pc:docMk/>
            <pc:sldMk cId="3723396912" sldId="417"/>
            <ac:spMk id="2" creationId="{DB43F545-3BF7-07E5-F0D2-0884F588935E}"/>
          </ac:spMkLst>
        </pc:spChg>
        <pc:spChg chg="del mod">
          <ac:chgData name="Andrew Birnbaum" userId="77f194133a52ff55" providerId="LiveId" clId="{091340CB-695F-46A7-9607-BEEEB68485B1}" dt="2022-05-17T01:15:15.393" v="1448" actId="478"/>
          <ac:spMkLst>
            <pc:docMk/>
            <pc:sldMk cId="3723396912" sldId="417"/>
            <ac:spMk id="3" creationId="{2C44EED6-0332-7F88-E465-D14C9EC7568E}"/>
          </ac:spMkLst>
        </pc:spChg>
        <pc:spChg chg="del mod">
          <ac:chgData name="Andrew Birnbaum" userId="77f194133a52ff55" providerId="LiveId" clId="{091340CB-695F-46A7-9607-BEEEB68485B1}" dt="2022-05-17T01:15:10.785" v="1446" actId="478"/>
          <ac:spMkLst>
            <pc:docMk/>
            <pc:sldMk cId="3723396912" sldId="417"/>
            <ac:spMk id="4" creationId="{33DE478B-8611-B045-66FF-56D30A96100B}"/>
          </ac:spMkLst>
        </pc:spChg>
        <pc:spChg chg="del">
          <ac:chgData name="Andrew Birnbaum" userId="77f194133a52ff55" providerId="LiveId" clId="{091340CB-695F-46A7-9607-BEEEB68485B1}" dt="2022-05-17T01:14:39.936" v="1443" actId="26606"/>
          <ac:spMkLst>
            <pc:docMk/>
            <pc:sldMk cId="3723396912" sldId="417"/>
            <ac:spMk id="5" creationId="{F7C3A31D-5FCE-1529-514E-3B01519EC148}"/>
          </ac:spMkLst>
        </pc:spChg>
        <pc:spChg chg="del mod">
          <ac:chgData name="Andrew Birnbaum" userId="77f194133a52ff55" providerId="LiveId" clId="{091340CB-695F-46A7-9607-BEEEB68485B1}" dt="2022-05-17T01:15:13.314" v="1447" actId="478"/>
          <ac:spMkLst>
            <pc:docMk/>
            <pc:sldMk cId="3723396912" sldId="417"/>
            <ac:spMk id="6" creationId="{8925E832-A6BC-1571-33CF-340FA9079ECA}"/>
          </ac:spMkLst>
        </pc:spChg>
        <pc:spChg chg="mod">
          <ac:chgData name="Andrew Birnbaum" userId="77f194133a52ff55" providerId="LiveId" clId="{091340CB-695F-46A7-9607-BEEEB68485B1}" dt="2022-05-17T01:14:39.936" v="1443" actId="26606"/>
          <ac:spMkLst>
            <pc:docMk/>
            <pc:sldMk cId="3723396912" sldId="417"/>
            <ac:spMk id="7" creationId="{05E657FB-4501-8E92-9197-D116B5C5AE4D}"/>
          </ac:spMkLst>
        </pc:spChg>
        <pc:spChg chg="add">
          <ac:chgData name="Andrew Birnbaum" userId="77f194133a52ff55" providerId="LiveId" clId="{091340CB-695F-46A7-9607-BEEEB68485B1}" dt="2022-05-17T01:14:39.936" v="1443" actId="26606"/>
          <ac:spMkLst>
            <pc:docMk/>
            <pc:sldMk cId="3723396912" sldId="417"/>
            <ac:spMk id="12" creationId="{7A08E557-10DB-421A-876E-1AE58F8E07C4}"/>
          </ac:spMkLst>
        </pc:spChg>
        <pc:spChg chg="add mod">
          <ac:chgData name="Andrew Birnbaum" userId="77f194133a52ff55" providerId="LiveId" clId="{091340CB-695F-46A7-9607-BEEEB68485B1}" dt="2022-05-17T01:20:24.804" v="1629" actId="1076"/>
          <ac:spMkLst>
            <pc:docMk/>
            <pc:sldMk cId="3723396912" sldId="417"/>
            <ac:spMk id="13" creationId="{7390914F-4121-BF87-1759-2CB9007EEE15}"/>
          </ac:spMkLst>
        </pc:spChg>
        <pc:spChg chg="add">
          <ac:chgData name="Andrew Birnbaum" userId="77f194133a52ff55" providerId="LiveId" clId="{091340CB-695F-46A7-9607-BEEEB68485B1}" dt="2022-05-17T01:14:39.936" v="1443" actId="26606"/>
          <ac:spMkLst>
            <pc:docMk/>
            <pc:sldMk cId="3723396912" sldId="417"/>
            <ac:spMk id="14" creationId="{1BF0D3EE-070A-4852-8B5A-AA44D3E8164E}"/>
          </ac:spMkLst>
        </pc:spChg>
        <pc:spChg chg="add mod">
          <ac:chgData name="Andrew Birnbaum" userId="77f194133a52ff55" providerId="LiveId" clId="{091340CB-695F-46A7-9607-BEEEB68485B1}" dt="2022-05-17T01:21:20.224" v="1643" actId="20577"/>
          <ac:spMkLst>
            <pc:docMk/>
            <pc:sldMk cId="3723396912" sldId="417"/>
            <ac:spMk id="15" creationId="{F8B8EC54-613C-436D-826E-D2902E5A9ECB}"/>
          </ac:spMkLst>
        </pc:spChg>
        <pc:spChg chg="add">
          <ac:chgData name="Andrew Birnbaum" userId="77f194133a52ff55" providerId="LiveId" clId="{091340CB-695F-46A7-9607-BEEEB68485B1}" dt="2022-05-17T01:14:39.936" v="1443" actId="26606"/>
          <ac:spMkLst>
            <pc:docMk/>
            <pc:sldMk cId="3723396912" sldId="417"/>
            <ac:spMk id="16" creationId="{96F84D80-35B1-45B0-84DF-5743E83EE21F}"/>
          </ac:spMkLst>
        </pc:spChg>
        <pc:spChg chg="add del mod">
          <ac:chgData name="Andrew Birnbaum" userId="77f194133a52ff55" providerId="LiveId" clId="{091340CB-695F-46A7-9607-BEEEB68485B1}" dt="2022-05-17T01:19:17.841" v="1566"/>
          <ac:spMkLst>
            <pc:docMk/>
            <pc:sldMk cId="3723396912" sldId="417"/>
            <ac:spMk id="17" creationId="{87D2467D-A059-9CA2-72A0-D27F605409BC}"/>
          </ac:spMkLst>
        </pc:spChg>
        <pc:spChg chg="add">
          <ac:chgData name="Andrew Birnbaum" userId="77f194133a52ff55" providerId="LiveId" clId="{091340CB-695F-46A7-9607-BEEEB68485B1}" dt="2022-05-17T01:14:39.936" v="1443" actId="26606"/>
          <ac:spMkLst>
            <pc:docMk/>
            <pc:sldMk cId="3723396912" sldId="417"/>
            <ac:spMk id="18" creationId="{AC425E51-0F1B-4840-982B-B92C28F427F0}"/>
          </ac:spMkLst>
        </pc:spChg>
        <pc:spChg chg="add">
          <ac:chgData name="Andrew Birnbaum" userId="77f194133a52ff55" providerId="LiveId" clId="{091340CB-695F-46A7-9607-BEEEB68485B1}" dt="2022-05-17T01:14:39.936" v="1443" actId="26606"/>
          <ac:spMkLst>
            <pc:docMk/>
            <pc:sldMk cId="3723396912" sldId="417"/>
            <ac:spMk id="20" creationId="{023EDB88-A5F6-4BA8-9DFE-7C07E5A06992}"/>
          </ac:spMkLst>
        </pc:spChg>
        <pc:spChg chg="add mod">
          <ac:chgData name="Andrew Birnbaum" userId="77f194133a52ff55" providerId="LiveId" clId="{091340CB-695F-46A7-9607-BEEEB68485B1}" dt="2022-05-17T01:20:33.055" v="1631" actId="1076"/>
          <ac:spMkLst>
            <pc:docMk/>
            <pc:sldMk cId="3723396912" sldId="417"/>
            <ac:spMk id="21" creationId="{63F00231-406D-3C4B-0986-5ADD042D5527}"/>
          </ac:spMkLst>
        </pc:spChg>
        <pc:spChg chg="add">
          <ac:chgData name="Andrew Birnbaum" userId="77f194133a52ff55" providerId="LiveId" clId="{091340CB-695F-46A7-9607-BEEEB68485B1}" dt="2022-05-17T01:14:39.936" v="1443" actId="26606"/>
          <ac:spMkLst>
            <pc:docMk/>
            <pc:sldMk cId="3723396912" sldId="417"/>
            <ac:spMk id="22" creationId="{569F247B-257A-498F-9D12-D98D33DB6AEC}"/>
          </ac:spMkLst>
        </pc:spChg>
        <pc:picChg chg="add mod">
          <ac:chgData name="Andrew Birnbaum" userId="77f194133a52ff55" providerId="LiveId" clId="{091340CB-695F-46A7-9607-BEEEB68485B1}" dt="2022-05-17T01:21:24.711" v="1644" actId="14100"/>
          <ac:picMkLst>
            <pc:docMk/>
            <pc:sldMk cId="3723396912" sldId="417"/>
            <ac:picMk id="9" creationId="{D08F5674-FBB7-C068-2EBA-3EC8CD74A4AC}"/>
          </ac:picMkLst>
        </pc:picChg>
        <pc:picChg chg="add mod">
          <ac:chgData name="Andrew Birnbaum" userId="77f194133a52ff55" providerId="LiveId" clId="{091340CB-695F-46A7-9607-BEEEB68485B1}" dt="2022-05-17T01:20:21.295" v="1628" actId="14100"/>
          <ac:picMkLst>
            <pc:docMk/>
            <pc:sldMk cId="3723396912" sldId="417"/>
            <ac:picMk id="11" creationId="{5AFD5D62-08B2-DBE1-AA88-2A3E58C87AC1}"/>
          </ac:picMkLst>
        </pc:picChg>
      </pc:sldChg>
      <pc:sldChg chg="new del">
        <pc:chgData name="Andrew Birnbaum" userId="77f194133a52ff55" providerId="LiveId" clId="{091340CB-695F-46A7-9607-BEEEB68485B1}" dt="2022-05-17T01:21:43.338" v="1647" actId="47"/>
        <pc:sldMkLst>
          <pc:docMk/>
          <pc:sldMk cId="2218082249" sldId="418"/>
        </pc:sldMkLst>
      </pc:sldChg>
      <pc:sldChg chg="addSp delSp modSp new mod">
        <pc:chgData name="Andrew Birnbaum" userId="77f194133a52ff55" providerId="LiveId" clId="{091340CB-695F-46A7-9607-BEEEB68485B1}" dt="2022-05-17T01:26:02.091" v="1784" actId="20577"/>
        <pc:sldMkLst>
          <pc:docMk/>
          <pc:sldMk cId="92201019" sldId="419"/>
        </pc:sldMkLst>
        <pc:spChg chg="del">
          <ac:chgData name="Andrew Birnbaum" userId="77f194133a52ff55" providerId="LiveId" clId="{091340CB-695F-46A7-9607-BEEEB68485B1}" dt="2022-05-17T01:22:34.048" v="1651" actId="478"/>
          <ac:spMkLst>
            <pc:docMk/>
            <pc:sldMk cId="92201019" sldId="419"/>
            <ac:spMk id="2" creationId="{8C9A98EA-B3D8-FDDD-EA60-030CD4D20DC4}"/>
          </ac:spMkLst>
        </pc:spChg>
        <pc:spChg chg="del">
          <ac:chgData name="Andrew Birnbaum" userId="77f194133a52ff55" providerId="LiveId" clId="{091340CB-695F-46A7-9607-BEEEB68485B1}" dt="2022-05-17T01:22:31.722" v="1650" actId="478"/>
          <ac:spMkLst>
            <pc:docMk/>
            <pc:sldMk cId="92201019" sldId="419"/>
            <ac:spMk id="3" creationId="{5530A9F6-0A39-9662-1305-DCCD1998C43C}"/>
          </ac:spMkLst>
        </pc:spChg>
        <pc:spChg chg="del">
          <ac:chgData name="Andrew Birnbaum" userId="77f194133a52ff55" providerId="LiveId" clId="{091340CB-695F-46A7-9607-BEEEB68485B1}" dt="2022-05-17T01:22:27.535" v="1648" actId="478"/>
          <ac:spMkLst>
            <pc:docMk/>
            <pc:sldMk cId="92201019" sldId="419"/>
            <ac:spMk id="5" creationId="{51101F3E-5A46-BE71-1561-AA935BE182D9}"/>
          </ac:spMkLst>
        </pc:spChg>
        <pc:spChg chg="del">
          <ac:chgData name="Andrew Birnbaum" userId="77f194133a52ff55" providerId="LiveId" clId="{091340CB-695F-46A7-9607-BEEEB68485B1}" dt="2022-05-17T01:22:29.075" v="1649" actId="478"/>
          <ac:spMkLst>
            <pc:docMk/>
            <pc:sldMk cId="92201019" sldId="419"/>
            <ac:spMk id="6" creationId="{E822AFBA-BBC5-F24C-7A1C-6C2C3957E5DF}"/>
          </ac:spMkLst>
        </pc:spChg>
        <pc:spChg chg="add mod">
          <ac:chgData name="Andrew Birnbaum" userId="77f194133a52ff55" providerId="LiveId" clId="{091340CB-695F-46A7-9607-BEEEB68485B1}" dt="2022-05-17T01:24:10.505" v="1730" actId="5793"/>
          <ac:spMkLst>
            <pc:docMk/>
            <pc:sldMk cId="92201019" sldId="419"/>
            <ac:spMk id="9" creationId="{A3BB2AA3-1CB7-E56C-C8F6-038A3E2789F0}"/>
          </ac:spMkLst>
        </pc:spChg>
        <pc:spChg chg="add mod">
          <ac:chgData name="Andrew Birnbaum" userId="77f194133a52ff55" providerId="LiveId" clId="{091340CB-695F-46A7-9607-BEEEB68485B1}" dt="2022-05-17T01:26:02.091" v="1784" actId="20577"/>
          <ac:spMkLst>
            <pc:docMk/>
            <pc:sldMk cId="92201019" sldId="419"/>
            <ac:spMk id="11" creationId="{FAAA859F-822D-52FF-31D5-691B085EC78A}"/>
          </ac:spMkLst>
        </pc:spChg>
        <pc:picChg chg="add mod">
          <ac:chgData name="Andrew Birnbaum" userId="77f194133a52ff55" providerId="LiveId" clId="{091340CB-695F-46A7-9607-BEEEB68485B1}" dt="2022-05-17T01:22:46.417" v="1653" actId="1076"/>
          <ac:picMkLst>
            <pc:docMk/>
            <pc:sldMk cId="92201019" sldId="419"/>
            <ac:picMk id="8" creationId="{D3B744DA-2746-3D35-8BC6-496B1AC74CA5}"/>
          </ac:picMkLst>
        </pc:picChg>
        <pc:picChg chg="add mod">
          <ac:chgData name="Andrew Birnbaum" userId="77f194133a52ff55" providerId="LiveId" clId="{091340CB-695F-46A7-9607-BEEEB68485B1}" dt="2022-05-17T01:25:01.779" v="1735" actId="1076"/>
          <ac:picMkLst>
            <pc:docMk/>
            <pc:sldMk cId="92201019" sldId="419"/>
            <ac:picMk id="5122" creationId="{292C707B-56D5-F1EF-E752-4B1EF4DA51FA}"/>
          </ac:picMkLst>
        </pc:picChg>
      </pc:sldChg>
      <pc:sldChg chg="addSp delSp modSp new mod">
        <pc:chgData name="Andrew Birnbaum" userId="77f194133a52ff55" providerId="LiveId" clId="{091340CB-695F-46A7-9607-BEEEB68485B1}" dt="2022-05-17T03:18:52.425" v="4561" actId="1076"/>
        <pc:sldMkLst>
          <pc:docMk/>
          <pc:sldMk cId="197433585" sldId="420"/>
        </pc:sldMkLst>
        <pc:spChg chg="del">
          <ac:chgData name="Andrew Birnbaum" userId="77f194133a52ff55" providerId="LiveId" clId="{091340CB-695F-46A7-9607-BEEEB68485B1}" dt="2022-05-17T01:26:20.023" v="1787" actId="478"/>
          <ac:spMkLst>
            <pc:docMk/>
            <pc:sldMk cId="197433585" sldId="420"/>
            <ac:spMk id="2" creationId="{579BA5C1-B1B0-9BF4-A9AE-007156C52FED}"/>
          </ac:spMkLst>
        </pc:spChg>
        <pc:spChg chg="del">
          <ac:chgData name="Andrew Birnbaum" userId="77f194133a52ff55" providerId="LiveId" clId="{091340CB-695F-46A7-9607-BEEEB68485B1}" dt="2022-05-17T01:26:17.518" v="1786" actId="478"/>
          <ac:spMkLst>
            <pc:docMk/>
            <pc:sldMk cId="197433585" sldId="420"/>
            <ac:spMk id="3" creationId="{E7BA14EE-F684-48DD-DEC4-3413D24867C5}"/>
          </ac:spMkLst>
        </pc:spChg>
        <pc:spChg chg="del">
          <ac:chgData name="Andrew Birnbaum" userId="77f194133a52ff55" providerId="LiveId" clId="{091340CB-695F-46A7-9607-BEEEB68485B1}" dt="2022-05-17T01:26:21.862" v="1788" actId="478"/>
          <ac:spMkLst>
            <pc:docMk/>
            <pc:sldMk cId="197433585" sldId="420"/>
            <ac:spMk id="5" creationId="{D5ADF8E4-53AC-CF5A-8DED-FA922B00E0B3}"/>
          </ac:spMkLst>
        </pc:spChg>
        <pc:spChg chg="del mod">
          <ac:chgData name="Andrew Birnbaum" userId="77f194133a52ff55" providerId="LiveId" clId="{091340CB-695F-46A7-9607-BEEEB68485B1}" dt="2022-05-17T01:26:24.932" v="1790" actId="478"/>
          <ac:spMkLst>
            <pc:docMk/>
            <pc:sldMk cId="197433585" sldId="420"/>
            <ac:spMk id="6" creationId="{8EAFE075-95EA-63B9-4A94-7ADF94BA4F10}"/>
          </ac:spMkLst>
        </pc:spChg>
        <pc:spChg chg="add del mod">
          <ac:chgData name="Andrew Birnbaum" userId="77f194133a52ff55" providerId="LiveId" clId="{091340CB-695F-46A7-9607-BEEEB68485B1}" dt="2022-05-17T01:27:51.913" v="1794" actId="478"/>
          <ac:spMkLst>
            <pc:docMk/>
            <pc:sldMk cId="197433585" sldId="420"/>
            <ac:spMk id="9" creationId="{3B9ED521-6297-8FD5-25B6-F80F21660A11}"/>
          </ac:spMkLst>
        </pc:spChg>
        <pc:spChg chg="add del mod">
          <ac:chgData name="Andrew Birnbaum" userId="77f194133a52ff55" providerId="LiveId" clId="{091340CB-695F-46A7-9607-BEEEB68485B1}" dt="2022-05-17T01:28:06.536" v="1798" actId="22"/>
          <ac:spMkLst>
            <pc:docMk/>
            <pc:sldMk cId="197433585" sldId="420"/>
            <ac:spMk id="11" creationId="{32E41248-CCEC-41BF-0006-CEACC8B28FAA}"/>
          </ac:spMkLst>
        </pc:spChg>
        <pc:spChg chg="add mod">
          <ac:chgData name="Andrew Birnbaum" userId="77f194133a52ff55" providerId="LiveId" clId="{091340CB-695F-46A7-9607-BEEEB68485B1}" dt="2022-05-17T01:29:30.219" v="1907" actId="122"/>
          <ac:spMkLst>
            <pc:docMk/>
            <pc:sldMk cId="197433585" sldId="420"/>
            <ac:spMk id="13" creationId="{745046AE-44F2-8EDB-BDC0-04C9A0AB8269}"/>
          </ac:spMkLst>
        </pc:spChg>
        <pc:spChg chg="add mod">
          <ac:chgData name="Andrew Birnbaum" userId="77f194133a52ff55" providerId="LiveId" clId="{091340CB-695F-46A7-9607-BEEEB68485B1}" dt="2022-05-17T03:18:28.950" v="4555" actId="1076"/>
          <ac:spMkLst>
            <pc:docMk/>
            <pc:sldMk cId="197433585" sldId="420"/>
            <ac:spMk id="16" creationId="{35531DEF-232C-3467-D4A7-E4E4C8DB5030}"/>
          </ac:spMkLst>
        </pc:spChg>
        <pc:spChg chg="add mod">
          <ac:chgData name="Andrew Birnbaum" userId="77f194133a52ff55" providerId="LiveId" clId="{091340CB-695F-46A7-9607-BEEEB68485B1}" dt="2022-05-17T03:18:42.361" v="4558" actId="1076"/>
          <ac:spMkLst>
            <pc:docMk/>
            <pc:sldMk cId="197433585" sldId="420"/>
            <ac:spMk id="17" creationId="{077D9DB0-A5F0-ED1C-3212-1958B0D7802A}"/>
          </ac:spMkLst>
        </pc:spChg>
        <pc:picChg chg="add mod">
          <ac:chgData name="Andrew Birnbaum" userId="77f194133a52ff55" providerId="LiveId" clId="{091340CB-695F-46A7-9607-BEEEB68485B1}" dt="2022-05-17T03:18:47.085" v="4560" actId="1076"/>
          <ac:picMkLst>
            <pc:docMk/>
            <pc:sldMk cId="197433585" sldId="420"/>
            <ac:picMk id="8" creationId="{EB4DB080-ADC7-2995-AD5D-280FE2AFFBB7}"/>
          </ac:picMkLst>
        </pc:picChg>
        <pc:picChg chg="add mod">
          <ac:chgData name="Andrew Birnbaum" userId="77f194133a52ff55" providerId="LiveId" clId="{091340CB-695F-46A7-9607-BEEEB68485B1}" dt="2022-05-17T03:18:52.425" v="4561" actId="1076"/>
          <ac:picMkLst>
            <pc:docMk/>
            <pc:sldMk cId="197433585" sldId="420"/>
            <ac:picMk id="15" creationId="{77B61BAB-F5CA-594C-58BD-CC37A3C30069}"/>
          </ac:picMkLst>
        </pc:picChg>
      </pc:sldChg>
      <pc:sldChg chg="new del">
        <pc:chgData name="Andrew Birnbaum" userId="77f194133a52ff55" providerId="LiveId" clId="{091340CB-695F-46A7-9607-BEEEB68485B1}" dt="2022-05-17T01:43:18.819" v="1979" actId="47"/>
        <pc:sldMkLst>
          <pc:docMk/>
          <pc:sldMk cId="2033135917" sldId="421"/>
        </pc:sldMkLst>
      </pc:sldChg>
      <pc:sldChg chg="addSp delSp modSp add mod delAnim modAnim">
        <pc:chgData name="Andrew Birnbaum" userId="77f194133a52ff55" providerId="LiveId" clId="{091340CB-695F-46A7-9607-BEEEB68485B1}" dt="2022-05-18T13:28:19.454" v="8908" actId="1076"/>
        <pc:sldMkLst>
          <pc:docMk/>
          <pc:sldMk cId="2036755701" sldId="422"/>
        </pc:sldMkLst>
        <pc:spChg chg="add del">
          <ac:chgData name="Andrew Birnbaum" userId="77f194133a52ff55" providerId="LiveId" clId="{091340CB-695F-46A7-9607-BEEEB68485B1}" dt="2022-05-17T01:44:54.878" v="1989"/>
          <ac:spMkLst>
            <pc:docMk/>
            <pc:sldMk cId="2036755701" sldId="422"/>
            <ac:spMk id="2" creationId="{62A88FA7-8646-EF20-5786-768E19F3FA76}"/>
          </ac:spMkLst>
        </pc:spChg>
        <pc:spChg chg="add mod">
          <ac:chgData name="Andrew Birnbaum" userId="77f194133a52ff55" providerId="LiveId" clId="{091340CB-695F-46A7-9607-BEEEB68485B1}" dt="2022-05-17T01:44:56.314" v="1991" actId="478"/>
          <ac:spMkLst>
            <pc:docMk/>
            <pc:sldMk cId="2036755701" sldId="422"/>
            <ac:spMk id="4" creationId="{7F8B96A3-2A17-31CF-DCC6-A37668059984}"/>
          </ac:spMkLst>
        </pc:spChg>
        <pc:spChg chg="mod">
          <ac:chgData name="Andrew Birnbaum" userId="77f194133a52ff55" providerId="LiveId" clId="{091340CB-695F-46A7-9607-BEEEB68485B1}" dt="2022-05-17T01:45:23.992" v="1995" actId="1076"/>
          <ac:spMkLst>
            <pc:docMk/>
            <pc:sldMk cId="2036755701" sldId="422"/>
            <ac:spMk id="9" creationId="{6074EFDE-BA5F-45C9-82A2-B73BB548FADE}"/>
          </ac:spMkLst>
        </pc:spChg>
        <pc:spChg chg="mod">
          <ac:chgData name="Andrew Birnbaum" userId="77f194133a52ff55" providerId="LiveId" clId="{091340CB-695F-46A7-9607-BEEEB68485B1}" dt="2022-05-17T01:47:43.650" v="2005" actId="1076"/>
          <ac:spMkLst>
            <pc:docMk/>
            <pc:sldMk cId="2036755701" sldId="422"/>
            <ac:spMk id="10" creationId="{FD6DBFEE-49C8-4A03-9DB6-00EECA975BDD}"/>
          </ac:spMkLst>
        </pc:spChg>
        <pc:picChg chg="add mod">
          <ac:chgData name="Andrew Birnbaum" userId="77f194133a52ff55" providerId="LiveId" clId="{091340CB-695F-46A7-9607-BEEEB68485B1}" dt="2022-05-18T13:28:19.454" v="8908" actId="1076"/>
          <ac:picMkLst>
            <pc:docMk/>
            <pc:sldMk cId="2036755701" sldId="422"/>
            <ac:picMk id="2" creationId="{7FC492F3-5B74-CBCE-F7A6-436080FA7C79}"/>
          </ac:picMkLst>
        </pc:picChg>
        <pc:picChg chg="add mod ord">
          <ac:chgData name="Andrew Birnbaum" userId="77f194133a52ff55" providerId="LiveId" clId="{091340CB-695F-46A7-9607-BEEEB68485B1}" dt="2022-05-17T01:45:07.242" v="1994" actId="1076"/>
          <ac:picMkLst>
            <pc:docMk/>
            <pc:sldMk cId="2036755701" sldId="422"/>
            <ac:picMk id="3" creationId="{221767AE-8EB5-2B88-E9AD-D22C4BAFEC4B}"/>
          </ac:picMkLst>
        </pc:picChg>
        <pc:picChg chg="add del mod">
          <ac:chgData name="Andrew Birnbaum" userId="77f194133a52ff55" providerId="LiveId" clId="{091340CB-695F-46A7-9607-BEEEB68485B1}" dt="2022-05-18T13:28:17.041" v="8907" actId="478"/>
          <ac:picMkLst>
            <pc:docMk/>
            <pc:sldMk cId="2036755701" sldId="422"/>
            <ac:picMk id="5" creationId="{C6AB6955-DFC5-D6A9-2198-5C87B887494B}"/>
          </ac:picMkLst>
        </pc:picChg>
        <pc:picChg chg="del">
          <ac:chgData name="Andrew Birnbaum" userId="77f194133a52ff55" providerId="LiveId" clId="{091340CB-695F-46A7-9607-BEEEB68485B1}" dt="2022-05-17T01:44:56.314" v="1991" actId="478"/>
          <ac:picMkLst>
            <pc:docMk/>
            <pc:sldMk cId="2036755701" sldId="422"/>
            <ac:picMk id="2054" creationId="{9FB3A03E-01B0-0C5D-9696-6DA0924F4452}"/>
          </ac:picMkLst>
        </pc:picChg>
      </pc:sldChg>
      <pc:sldChg chg="addSp delSp modSp new mod">
        <pc:chgData name="Andrew Birnbaum" userId="77f194133a52ff55" providerId="LiveId" clId="{091340CB-695F-46A7-9607-BEEEB68485B1}" dt="2022-05-17T02:05:50.388" v="2372" actId="14100"/>
        <pc:sldMkLst>
          <pc:docMk/>
          <pc:sldMk cId="2539562156" sldId="423"/>
        </pc:sldMkLst>
        <pc:spChg chg="mod">
          <ac:chgData name="Andrew Birnbaum" userId="77f194133a52ff55" providerId="LiveId" clId="{091340CB-695F-46A7-9607-BEEEB68485B1}" dt="2022-05-17T01:52:19.254" v="2053" actId="20577"/>
          <ac:spMkLst>
            <pc:docMk/>
            <pc:sldMk cId="2539562156" sldId="423"/>
            <ac:spMk id="2" creationId="{00E14679-6186-8BD3-52FE-32E2C19BA1E4}"/>
          </ac:spMkLst>
        </pc:spChg>
        <pc:spChg chg="add del mod">
          <ac:chgData name="Andrew Birnbaum" userId="77f194133a52ff55" providerId="LiveId" clId="{091340CB-695F-46A7-9607-BEEEB68485B1}" dt="2022-05-17T02:05:50.388" v="2372" actId="14100"/>
          <ac:spMkLst>
            <pc:docMk/>
            <pc:sldMk cId="2539562156" sldId="423"/>
            <ac:spMk id="3" creationId="{BD341C0F-44F7-72C1-6FF5-40C25120B8AA}"/>
          </ac:spMkLst>
        </pc:spChg>
        <pc:spChg chg="del mod">
          <ac:chgData name="Andrew Birnbaum" userId="77f194133a52ff55" providerId="LiveId" clId="{091340CB-695F-46A7-9607-BEEEB68485B1}" dt="2022-05-17T01:51:40.484" v="2045" actId="478"/>
          <ac:spMkLst>
            <pc:docMk/>
            <pc:sldMk cId="2539562156" sldId="423"/>
            <ac:spMk id="4" creationId="{C403735A-3D3F-A45F-E902-28A5F2025C0D}"/>
          </ac:spMkLst>
        </pc:spChg>
        <pc:spChg chg="del">
          <ac:chgData name="Andrew Birnbaum" userId="77f194133a52ff55" providerId="LiveId" clId="{091340CB-695F-46A7-9607-BEEEB68485B1}" dt="2022-05-17T01:50:47.575" v="2031"/>
          <ac:spMkLst>
            <pc:docMk/>
            <pc:sldMk cId="2539562156" sldId="423"/>
            <ac:spMk id="5" creationId="{1798647D-7F58-8319-ACF2-E1881246F73F}"/>
          </ac:spMkLst>
        </pc:spChg>
        <pc:spChg chg="del">
          <ac:chgData name="Andrew Birnbaum" userId="77f194133a52ff55" providerId="LiveId" clId="{091340CB-695F-46A7-9607-BEEEB68485B1}" dt="2022-05-17T01:51:34.549" v="2043" actId="478"/>
          <ac:spMkLst>
            <pc:docMk/>
            <pc:sldMk cId="2539562156" sldId="423"/>
            <ac:spMk id="6" creationId="{7D4D5D19-18AA-19BD-4903-6366E8E142EE}"/>
          </ac:spMkLst>
        </pc:spChg>
        <pc:spChg chg="add del mod">
          <ac:chgData name="Andrew Birnbaum" userId="77f194133a52ff55" providerId="LiveId" clId="{091340CB-695F-46A7-9607-BEEEB68485B1}" dt="2022-05-17T01:53:01.451" v="2061"/>
          <ac:spMkLst>
            <pc:docMk/>
            <pc:sldMk cId="2539562156" sldId="423"/>
            <ac:spMk id="8" creationId="{D72AA44F-6FE2-0F8D-5C6D-76247D85E470}"/>
          </ac:spMkLst>
        </pc:spChg>
        <pc:picChg chg="add mod">
          <ac:chgData name="Andrew Birnbaum" userId="77f194133a52ff55" providerId="LiveId" clId="{091340CB-695F-46A7-9607-BEEEB68485B1}" dt="2022-05-17T01:51:28.594" v="2042" actId="14100"/>
          <ac:picMkLst>
            <pc:docMk/>
            <pc:sldMk cId="2539562156" sldId="423"/>
            <ac:picMk id="7170" creationId="{4175F99F-2DC7-71E9-335E-4991D2545164}"/>
          </ac:picMkLst>
        </pc:picChg>
      </pc:sldChg>
      <pc:sldChg chg="addSp delSp modSp new mod setBg">
        <pc:chgData name="Andrew Birnbaum" userId="77f194133a52ff55" providerId="LiveId" clId="{091340CB-695F-46A7-9607-BEEEB68485B1}" dt="2022-05-17T13:17:14.622" v="6493" actId="20577"/>
        <pc:sldMkLst>
          <pc:docMk/>
          <pc:sldMk cId="2036850844" sldId="424"/>
        </pc:sldMkLst>
        <pc:spChg chg="mod">
          <ac:chgData name="Andrew Birnbaum" userId="77f194133a52ff55" providerId="LiveId" clId="{091340CB-695F-46A7-9607-BEEEB68485B1}" dt="2022-05-17T02:02:19.401" v="2225" actId="20577"/>
          <ac:spMkLst>
            <pc:docMk/>
            <pc:sldMk cId="2036850844" sldId="424"/>
            <ac:spMk id="2" creationId="{8028E08F-6732-68E8-1885-C610CC859450}"/>
          </ac:spMkLst>
        </pc:spChg>
        <pc:spChg chg="del">
          <ac:chgData name="Andrew Birnbaum" userId="77f194133a52ff55" providerId="LiveId" clId="{091340CB-695F-46A7-9607-BEEEB68485B1}" dt="2022-05-17T01:55:08.032" v="2127" actId="26606"/>
          <ac:spMkLst>
            <pc:docMk/>
            <pc:sldMk cId="2036850844" sldId="424"/>
            <ac:spMk id="3" creationId="{FBE8F714-91F9-F986-5664-D60B32529873}"/>
          </ac:spMkLst>
        </pc:spChg>
        <pc:spChg chg="del mod">
          <ac:chgData name="Andrew Birnbaum" userId="77f194133a52ff55" providerId="LiveId" clId="{091340CB-695F-46A7-9607-BEEEB68485B1}" dt="2022-05-17T02:01:20.289" v="2200" actId="478"/>
          <ac:spMkLst>
            <pc:docMk/>
            <pc:sldMk cId="2036850844" sldId="424"/>
            <ac:spMk id="4" creationId="{C0E1A612-EB7B-055F-494B-6105B53FB725}"/>
          </ac:spMkLst>
        </pc:spChg>
        <pc:spChg chg="add">
          <ac:chgData name="Andrew Birnbaum" userId="77f194133a52ff55" providerId="LiveId" clId="{091340CB-695F-46A7-9607-BEEEB68485B1}" dt="2022-05-17T01:55:08.032" v="2127" actId="26606"/>
          <ac:spMkLst>
            <pc:docMk/>
            <pc:sldMk cId="2036850844" sldId="424"/>
            <ac:spMk id="9" creationId="{7A08E557-10DB-421A-876E-1AE58F8E07C4}"/>
          </ac:spMkLst>
        </pc:spChg>
        <pc:spChg chg="add">
          <ac:chgData name="Andrew Birnbaum" userId="77f194133a52ff55" providerId="LiveId" clId="{091340CB-695F-46A7-9607-BEEEB68485B1}" dt="2022-05-17T01:55:08.032" v="2127" actId="26606"/>
          <ac:spMkLst>
            <pc:docMk/>
            <pc:sldMk cId="2036850844" sldId="424"/>
            <ac:spMk id="11" creationId="{56A766DE-722B-42D3-BD7B-23C5C69F0D04}"/>
          </ac:spMkLst>
        </pc:spChg>
        <pc:spChg chg="add">
          <ac:chgData name="Andrew Birnbaum" userId="77f194133a52ff55" providerId="LiveId" clId="{091340CB-695F-46A7-9607-BEEEB68485B1}" dt="2022-05-17T01:55:08.032" v="2127" actId="26606"/>
          <ac:spMkLst>
            <pc:docMk/>
            <pc:sldMk cId="2036850844" sldId="424"/>
            <ac:spMk id="13" creationId="{68AEB6BD-953C-43D2-A30F-26B6D5919C1A}"/>
          </ac:spMkLst>
        </pc:spChg>
        <pc:spChg chg="add mod">
          <ac:chgData name="Andrew Birnbaum" userId="77f194133a52ff55" providerId="LiveId" clId="{091340CB-695F-46A7-9607-BEEEB68485B1}" dt="2022-05-17T13:17:14.622" v="6493" actId="20577"/>
          <ac:spMkLst>
            <pc:docMk/>
            <pc:sldMk cId="2036850844" sldId="424"/>
            <ac:spMk id="14" creationId="{9B1751E8-3D3B-C2A1-76E4-4CBE600E3A66}"/>
          </ac:spMkLst>
        </pc:spChg>
        <pc:spChg chg="add">
          <ac:chgData name="Andrew Birnbaum" userId="77f194133a52ff55" providerId="LiveId" clId="{091340CB-695F-46A7-9607-BEEEB68485B1}" dt="2022-05-17T01:55:08.032" v="2127" actId="26606"/>
          <ac:spMkLst>
            <pc:docMk/>
            <pc:sldMk cId="2036850844" sldId="424"/>
            <ac:spMk id="15" creationId="{21C3A0E1-C070-4846-A341-B1E249ABAAC7}"/>
          </ac:spMkLst>
        </pc:spChg>
        <pc:spChg chg="add">
          <ac:chgData name="Andrew Birnbaum" userId="77f194133a52ff55" providerId="LiveId" clId="{091340CB-695F-46A7-9607-BEEEB68485B1}" dt="2022-05-17T01:55:08.032" v="2127" actId="26606"/>
          <ac:spMkLst>
            <pc:docMk/>
            <pc:sldMk cId="2036850844" sldId="424"/>
            <ac:spMk id="17" creationId="{E39B2394-83A9-4596-9FEA-51F94833D5E5}"/>
          </ac:spMkLst>
        </pc:spChg>
        <pc:spChg chg="add">
          <ac:chgData name="Andrew Birnbaum" userId="77f194133a52ff55" providerId="LiveId" clId="{091340CB-695F-46A7-9607-BEEEB68485B1}" dt="2022-05-17T01:55:08.032" v="2127" actId="26606"/>
          <ac:spMkLst>
            <pc:docMk/>
            <pc:sldMk cId="2036850844" sldId="424"/>
            <ac:spMk id="19" creationId="{860AE7C9-474D-484E-B052-BE20CEFC4117}"/>
          </ac:spMkLst>
        </pc:spChg>
        <pc:graphicFrameChg chg="add del mod">
          <ac:chgData name="Andrew Birnbaum" userId="77f194133a52ff55" providerId="LiveId" clId="{091340CB-695F-46A7-9607-BEEEB68485B1}" dt="2022-05-17T01:57:48.668" v="2175" actId="1957"/>
          <ac:graphicFrameMkLst>
            <pc:docMk/>
            <pc:sldMk cId="2036850844" sldId="424"/>
            <ac:graphicFrameMk id="7" creationId="{6569C054-1B1B-4646-CBD5-92610943394B}"/>
          </ac:graphicFrameMkLst>
        </pc:graphicFrameChg>
        <pc:graphicFrameChg chg="add mod">
          <ac:chgData name="Andrew Birnbaum" userId="77f194133a52ff55" providerId="LiveId" clId="{091340CB-695F-46A7-9607-BEEEB68485B1}" dt="2022-05-17T02:05:21.358" v="2369"/>
          <ac:graphicFrameMkLst>
            <pc:docMk/>
            <pc:sldMk cId="2036850844" sldId="424"/>
            <ac:graphicFrameMk id="12" creationId="{49C661CE-F76D-8405-2E09-AC1FE12A7603}"/>
          </ac:graphicFrameMkLst>
        </pc:graphicFrameChg>
        <pc:picChg chg="add mod">
          <ac:chgData name="Andrew Birnbaum" userId="77f194133a52ff55" providerId="LiveId" clId="{091340CB-695F-46A7-9607-BEEEB68485B1}" dt="2022-05-17T02:01:34.476" v="2203" actId="1076"/>
          <ac:picMkLst>
            <pc:docMk/>
            <pc:sldMk cId="2036850844" sldId="424"/>
            <ac:picMk id="8194" creationId="{ECE2580D-B219-A089-2F6D-489EB53836B1}"/>
          </ac:picMkLst>
        </pc:picChg>
      </pc:sldChg>
      <pc:sldChg chg="addSp delSp modSp new mod">
        <pc:chgData name="Andrew Birnbaum" userId="77f194133a52ff55" providerId="LiveId" clId="{091340CB-695F-46A7-9607-BEEEB68485B1}" dt="2022-05-17T13:27:59.184" v="6512" actId="1036"/>
        <pc:sldMkLst>
          <pc:docMk/>
          <pc:sldMk cId="286860878" sldId="425"/>
        </pc:sldMkLst>
        <pc:spChg chg="del">
          <ac:chgData name="Andrew Birnbaum" userId="77f194133a52ff55" providerId="LiveId" clId="{091340CB-695F-46A7-9607-BEEEB68485B1}" dt="2022-05-17T02:12:11.459" v="2435" actId="478"/>
          <ac:spMkLst>
            <pc:docMk/>
            <pc:sldMk cId="286860878" sldId="425"/>
            <ac:spMk id="2" creationId="{ED9B26A7-40E9-9AF2-C962-422205AF10C1}"/>
          </ac:spMkLst>
        </pc:spChg>
        <pc:spChg chg="del">
          <ac:chgData name="Andrew Birnbaum" userId="77f194133a52ff55" providerId="LiveId" clId="{091340CB-695F-46A7-9607-BEEEB68485B1}" dt="2022-05-17T02:12:05.687" v="2433" actId="478"/>
          <ac:spMkLst>
            <pc:docMk/>
            <pc:sldMk cId="286860878" sldId="425"/>
            <ac:spMk id="3" creationId="{E17C01E7-B3E8-F43B-778F-0DAC1F82B4C1}"/>
          </ac:spMkLst>
        </pc:spChg>
        <pc:spChg chg="del mod">
          <ac:chgData name="Andrew Birnbaum" userId="77f194133a52ff55" providerId="LiveId" clId="{091340CB-695F-46A7-9607-BEEEB68485B1}" dt="2022-05-17T02:08:05.556" v="2425" actId="478"/>
          <ac:spMkLst>
            <pc:docMk/>
            <pc:sldMk cId="286860878" sldId="425"/>
            <ac:spMk id="4" creationId="{86276AA3-CF3E-592A-18AF-614A844543C2}"/>
          </ac:spMkLst>
        </pc:spChg>
        <pc:spChg chg="del">
          <ac:chgData name="Andrew Birnbaum" userId="77f194133a52ff55" providerId="LiveId" clId="{091340CB-695F-46A7-9607-BEEEB68485B1}" dt="2022-05-17T02:12:07.112" v="2434" actId="478"/>
          <ac:spMkLst>
            <pc:docMk/>
            <pc:sldMk cId="286860878" sldId="425"/>
            <ac:spMk id="5" creationId="{57D73806-3CF6-5F17-DED3-3763124DCF89}"/>
          </ac:spMkLst>
        </pc:spChg>
        <pc:spChg chg="del mod">
          <ac:chgData name="Andrew Birnbaum" userId="77f194133a52ff55" providerId="LiveId" clId="{091340CB-695F-46A7-9607-BEEEB68485B1}" dt="2022-05-17T02:08:08.812" v="2427" actId="478"/>
          <ac:spMkLst>
            <pc:docMk/>
            <pc:sldMk cId="286860878" sldId="425"/>
            <ac:spMk id="6" creationId="{66EE3146-34D2-32C3-A04B-D82D03098B96}"/>
          </ac:spMkLst>
        </pc:spChg>
        <pc:spChg chg="del">
          <ac:chgData name="Andrew Birnbaum" userId="77f194133a52ff55" providerId="LiveId" clId="{091340CB-695F-46A7-9607-BEEEB68485B1}" dt="2022-05-17T02:07:53.856" v="2422" actId="478"/>
          <ac:spMkLst>
            <pc:docMk/>
            <pc:sldMk cId="286860878" sldId="425"/>
            <ac:spMk id="7" creationId="{8DCA6185-C0AD-ABF9-A6F1-16A9C32401A0}"/>
          </ac:spMkLst>
        </pc:spChg>
        <pc:spChg chg="del">
          <ac:chgData name="Andrew Birnbaum" userId="77f194133a52ff55" providerId="LiveId" clId="{091340CB-695F-46A7-9607-BEEEB68485B1}" dt="2022-05-17T02:07:56.084" v="2423" actId="478"/>
          <ac:spMkLst>
            <pc:docMk/>
            <pc:sldMk cId="286860878" sldId="425"/>
            <ac:spMk id="8" creationId="{1D449096-ED4A-66BE-F1C9-C793D7E66751}"/>
          </ac:spMkLst>
        </pc:spChg>
        <pc:spChg chg="add mod">
          <ac:chgData name="Andrew Birnbaum" userId="77f194133a52ff55" providerId="LiveId" clId="{091340CB-695F-46A7-9607-BEEEB68485B1}" dt="2022-05-17T03:47:53.936" v="6299" actId="207"/>
          <ac:spMkLst>
            <pc:docMk/>
            <pc:sldMk cId="286860878" sldId="425"/>
            <ac:spMk id="16" creationId="{1F1732A6-02D0-CE77-B6C5-D6381DA8E201}"/>
          </ac:spMkLst>
        </pc:spChg>
        <pc:spChg chg="add mod">
          <ac:chgData name="Andrew Birnbaum" userId="77f194133a52ff55" providerId="LiveId" clId="{091340CB-695F-46A7-9607-BEEEB68485B1}" dt="2022-05-17T03:16:28.558" v="4490" actId="113"/>
          <ac:spMkLst>
            <pc:docMk/>
            <pc:sldMk cId="286860878" sldId="425"/>
            <ac:spMk id="17" creationId="{60A8DEBB-7080-055C-C81B-20841E454108}"/>
          </ac:spMkLst>
        </pc:spChg>
        <pc:spChg chg="add del mod">
          <ac:chgData name="Andrew Birnbaum" userId="77f194133a52ff55" providerId="LiveId" clId="{091340CB-695F-46A7-9607-BEEEB68485B1}" dt="2022-05-17T13:27:57.995" v="6511" actId="1076"/>
          <ac:spMkLst>
            <pc:docMk/>
            <pc:sldMk cId="286860878" sldId="425"/>
            <ac:spMk id="20" creationId="{29694418-C4D7-D5CF-CB27-81F0581A227A}"/>
          </ac:spMkLst>
        </pc:spChg>
        <pc:spChg chg="add del">
          <ac:chgData name="Andrew Birnbaum" userId="77f194133a52ff55" providerId="LiveId" clId="{091340CB-695F-46A7-9607-BEEEB68485B1}" dt="2022-05-17T02:23:06.161" v="2844"/>
          <ac:spMkLst>
            <pc:docMk/>
            <pc:sldMk cId="286860878" sldId="425"/>
            <ac:spMk id="21" creationId="{2B50BE27-E741-4577-ABC6-AEE04A69DA16}"/>
          </ac:spMkLst>
        </pc:spChg>
        <pc:spChg chg="add del mod">
          <ac:chgData name="Andrew Birnbaum" userId="77f194133a52ff55" providerId="LiveId" clId="{091340CB-695F-46A7-9607-BEEEB68485B1}" dt="2022-05-17T02:23:05.728" v="2843"/>
          <ac:spMkLst>
            <pc:docMk/>
            <pc:sldMk cId="286860878" sldId="425"/>
            <ac:spMk id="22" creationId="{29FC9195-84B2-5CC8-9348-62BF24BF7D1A}"/>
          </ac:spMkLst>
        </pc:spChg>
        <pc:spChg chg="add mod">
          <ac:chgData name="Andrew Birnbaum" userId="77f194133a52ff55" providerId="LiveId" clId="{091340CB-695F-46A7-9607-BEEEB68485B1}" dt="2022-05-17T03:47:41.814" v="6290" actId="207"/>
          <ac:spMkLst>
            <pc:docMk/>
            <pc:sldMk cId="286860878" sldId="425"/>
            <ac:spMk id="23" creationId="{A56CB2B5-8DE7-3DDB-8BD3-5DC423348711}"/>
          </ac:spMkLst>
        </pc:spChg>
        <pc:picChg chg="add mod">
          <ac:chgData name="Andrew Birnbaum" userId="77f194133a52ff55" providerId="LiveId" clId="{091340CB-695F-46A7-9607-BEEEB68485B1}" dt="2022-05-17T13:27:44.673" v="6508" actId="1076"/>
          <ac:picMkLst>
            <pc:docMk/>
            <pc:sldMk cId="286860878" sldId="425"/>
            <ac:picMk id="11" creationId="{53472D46-B65D-B993-EA50-EA81B922209C}"/>
          </ac:picMkLst>
        </pc:picChg>
        <pc:picChg chg="add mod">
          <ac:chgData name="Andrew Birnbaum" userId="77f194133a52ff55" providerId="LiveId" clId="{091340CB-695F-46A7-9607-BEEEB68485B1}" dt="2022-05-17T13:27:48.037" v="6509" actId="1076"/>
          <ac:picMkLst>
            <pc:docMk/>
            <pc:sldMk cId="286860878" sldId="425"/>
            <ac:picMk id="13" creationId="{4F396B7F-E1F9-9F2C-B183-95CDA359EFEF}"/>
          </ac:picMkLst>
        </pc:picChg>
        <pc:picChg chg="add del mod">
          <ac:chgData name="Andrew Birnbaum" userId="77f194133a52ff55" providerId="LiveId" clId="{091340CB-695F-46A7-9607-BEEEB68485B1}" dt="2022-05-17T02:14:41.758" v="2452" actId="21"/>
          <ac:picMkLst>
            <pc:docMk/>
            <pc:sldMk cId="286860878" sldId="425"/>
            <ac:picMk id="15" creationId="{B808BE04-476F-4A86-EE30-0BCB2C6F3A25}"/>
          </ac:picMkLst>
        </pc:picChg>
        <pc:picChg chg="add mod">
          <ac:chgData name="Andrew Birnbaum" userId="77f194133a52ff55" providerId="LiveId" clId="{091340CB-695F-46A7-9607-BEEEB68485B1}" dt="2022-05-17T13:27:59.184" v="6512" actId="1036"/>
          <ac:picMkLst>
            <pc:docMk/>
            <pc:sldMk cId="286860878" sldId="425"/>
            <ac:picMk id="19" creationId="{D8E5E22A-1E59-E94C-200B-F8F56B038C6B}"/>
          </ac:picMkLst>
        </pc:picChg>
        <pc:picChg chg="add del mod">
          <ac:chgData name="Andrew Birnbaum" userId="77f194133a52ff55" providerId="LiveId" clId="{091340CB-695F-46A7-9607-BEEEB68485B1}" dt="2022-05-17T02:22:14.936" v="2839" actId="478"/>
          <ac:picMkLst>
            <pc:docMk/>
            <pc:sldMk cId="286860878" sldId="425"/>
            <ac:picMk id="9218" creationId="{E35D1385-F39B-E630-5FEE-5523CA5F1D25}"/>
          </ac:picMkLst>
        </pc:picChg>
      </pc:sldChg>
      <pc:sldChg chg="addSp delSp modSp new mod">
        <pc:chgData name="Andrew Birnbaum" userId="77f194133a52ff55" providerId="LiveId" clId="{091340CB-695F-46A7-9607-BEEEB68485B1}" dt="2022-05-17T03:49:11.897" v="6328" actId="20577"/>
        <pc:sldMkLst>
          <pc:docMk/>
          <pc:sldMk cId="3037065857" sldId="426"/>
        </pc:sldMkLst>
        <pc:spChg chg="mod">
          <ac:chgData name="Andrew Birnbaum" userId="77f194133a52ff55" providerId="LiveId" clId="{091340CB-695F-46A7-9607-BEEEB68485B1}" dt="2022-05-17T03:10:29.304" v="4208" actId="20577"/>
          <ac:spMkLst>
            <pc:docMk/>
            <pc:sldMk cId="3037065857" sldId="426"/>
            <ac:spMk id="2" creationId="{97F76A1C-EF3F-C220-305D-5B397C04C3AF}"/>
          </ac:spMkLst>
        </pc:spChg>
        <pc:spChg chg="del">
          <ac:chgData name="Andrew Birnbaum" userId="77f194133a52ff55" providerId="LiveId" clId="{091340CB-695F-46A7-9607-BEEEB68485B1}" dt="2022-05-17T02:14:44.086" v="2453"/>
          <ac:spMkLst>
            <pc:docMk/>
            <pc:sldMk cId="3037065857" sldId="426"/>
            <ac:spMk id="3" creationId="{CB2401B2-3FAB-C681-F66A-3162AFB06FD3}"/>
          </ac:spMkLst>
        </pc:spChg>
        <pc:spChg chg="del">
          <ac:chgData name="Andrew Birnbaum" userId="77f194133a52ff55" providerId="LiveId" clId="{091340CB-695F-46A7-9607-BEEEB68485B1}" dt="2022-05-17T02:14:51.874" v="2456" actId="478"/>
          <ac:spMkLst>
            <pc:docMk/>
            <pc:sldMk cId="3037065857" sldId="426"/>
            <ac:spMk id="4" creationId="{906075F2-92E6-2AAC-533C-B8AB898DC085}"/>
          </ac:spMkLst>
        </pc:spChg>
        <pc:spChg chg="del">
          <ac:chgData name="Andrew Birnbaum" userId="77f194133a52ff55" providerId="LiveId" clId="{091340CB-695F-46A7-9607-BEEEB68485B1}" dt="2022-05-17T02:14:54.177" v="2457" actId="478"/>
          <ac:spMkLst>
            <pc:docMk/>
            <pc:sldMk cId="3037065857" sldId="426"/>
            <ac:spMk id="5" creationId="{5CB82723-6497-0E44-9BCA-3D90CAA63A17}"/>
          </ac:spMkLst>
        </pc:spChg>
        <pc:spChg chg="add mod">
          <ac:chgData name="Andrew Birnbaum" userId="77f194133a52ff55" providerId="LiveId" clId="{091340CB-695F-46A7-9607-BEEEB68485B1}" dt="2022-05-17T03:49:11.897" v="6328" actId="20577"/>
          <ac:spMkLst>
            <pc:docMk/>
            <pc:sldMk cId="3037065857" sldId="426"/>
            <ac:spMk id="8" creationId="{4577E118-B98B-8F48-1A14-4D466EA868D8}"/>
          </ac:spMkLst>
        </pc:spChg>
        <pc:picChg chg="add mod">
          <ac:chgData name="Andrew Birnbaum" userId="77f194133a52ff55" providerId="LiveId" clId="{091340CB-695F-46A7-9607-BEEEB68485B1}" dt="2022-05-17T02:29:57.440" v="3222" actId="14100"/>
          <ac:picMkLst>
            <pc:docMk/>
            <pc:sldMk cId="3037065857" sldId="426"/>
            <ac:picMk id="7" creationId="{7AE2946A-2AA5-C51D-55AB-BC1C45950F8F}"/>
          </ac:picMkLst>
        </pc:picChg>
      </pc:sldChg>
      <pc:sldChg chg="new del">
        <pc:chgData name="Andrew Birnbaum" userId="77f194133a52ff55" providerId="LiveId" clId="{091340CB-695F-46A7-9607-BEEEB68485B1}" dt="2022-05-17T02:54:05.582" v="3497" actId="47"/>
        <pc:sldMkLst>
          <pc:docMk/>
          <pc:sldMk cId="1508860876" sldId="427"/>
        </pc:sldMkLst>
      </pc:sldChg>
      <pc:sldChg chg="addSp delSp modSp add mod ord">
        <pc:chgData name="Andrew Birnbaum" userId="77f194133a52ff55" providerId="LiveId" clId="{091340CB-695F-46A7-9607-BEEEB68485B1}" dt="2022-05-17T19:19:34.841" v="7229" actId="20577"/>
        <pc:sldMkLst>
          <pc:docMk/>
          <pc:sldMk cId="2919361673" sldId="427"/>
        </pc:sldMkLst>
        <pc:spChg chg="mod">
          <ac:chgData name="Andrew Birnbaum" userId="77f194133a52ff55" providerId="LiveId" clId="{091340CB-695F-46A7-9607-BEEEB68485B1}" dt="2022-05-17T03:01:15.252" v="3850" actId="313"/>
          <ac:spMkLst>
            <pc:docMk/>
            <pc:sldMk cId="2919361673" sldId="427"/>
            <ac:spMk id="2" creationId="{97F76A1C-EF3F-C220-305D-5B397C04C3AF}"/>
          </ac:spMkLst>
        </pc:spChg>
        <pc:spChg chg="add del mod">
          <ac:chgData name="Andrew Birnbaum" userId="77f194133a52ff55" providerId="LiveId" clId="{091340CB-695F-46A7-9607-BEEEB68485B1}" dt="2022-05-17T02:54:28.174" v="3505" actId="478"/>
          <ac:spMkLst>
            <pc:docMk/>
            <pc:sldMk cId="2919361673" sldId="427"/>
            <ac:spMk id="4" creationId="{5231EAC9-9552-97C0-1E5C-563028159E79}"/>
          </ac:spMkLst>
        </pc:spChg>
        <pc:spChg chg="mod">
          <ac:chgData name="Andrew Birnbaum" userId="77f194133a52ff55" providerId="LiveId" clId="{091340CB-695F-46A7-9607-BEEEB68485B1}" dt="2022-05-17T19:19:34.841" v="7229" actId="20577"/>
          <ac:spMkLst>
            <pc:docMk/>
            <pc:sldMk cId="2919361673" sldId="427"/>
            <ac:spMk id="8" creationId="{4577E118-B98B-8F48-1A14-4D466EA868D8}"/>
          </ac:spMkLst>
        </pc:spChg>
        <pc:picChg chg="del">
          <ac:chgData name="Andrew Birnbaum" userId="77f194133a52ff55" providerId="LiveId" clId="{091340CB-695F-46A7-9607-BEEEB68485B1}" dt="2022-05-17T02:54:16.318" v="3501" actId="478"/>
          <ac:picMkLst>
            <pc:docMk/>
            <pc:sldMk cId="2919361673" sldId="427"/>
            <ac:picMk id="7" creationId="{7AE2946A-2AA5-C51D-55AB-BC1C45950F8F}"/>
          </ac:picMkLst>
        </pc:picChg>
        <pc:picChg chg="add mod">
          <ac:chgData name="Andrew Birnbaum" userId="77f194133a52ff55" providerId="LiveId" clId="{091340CB-695F-46A7-9607-BEEEB68485B1}" dt="2022-05-17T03:44:59.377" v="6286" actId="1038"/>
          <ac:picMkLst>
            <pc:docMk/>
            <pc:sldMk cId="2919361673" sldId="427"/>
            <ac:picMk id="9" creationId="{56E9C231-7D68-2637-7EA5-9107294E584F}"/>
          </ac:picMkLst>
        </pc:picChg>
      </pc:sldChg>
      <pc:sldChg chg="addSp delSp modSp new mod">
        <pc:chgData name="Andrew Birnbaum" userId="77f194133a52ff55" providerId="LiveId" clId="{091340CB-695F-46A7-9607-BEEEB68485B1}" dt="2022-05-17T03:15:37.991" v="4483" actId="1076"/>
        <pc:sldMkLst>
          <pc:docMk/>
          <pc:sldMk cId="3073438750" sldId="428"/>
        </pc:sldMkLst>
        <pc:spChg chg="mod">
          <ac:chgData name="Andrew Birnbaum" userId="77f194133a52ff55" providerId="LiveId" clId="{091340CB-695F-46A7-9607-BEEEB68485B1}" dt="2022-05-17T03:05:17.714" v="3908" actId="20577"/>
          <ac:spMkLst>
            <pc:docMk/>
            <pc:sldMk cId="3073438750" sldId="428"/>
            <ac:spMk id="2" creationId="{4BEA4533-D17E-943B-82D8-B548FB66E4C6}"/>
          </ac:spMkLst>
        </pc:spChg>
        <pc:spChg chg="del">
          <ac:chgData name="Andrew Birnbaum" userId="77f194133a52ff55" providerId="LiveId" clId="{091340CB-695F-46A7-9607-BEEEB68485B1}" dt="2022-05-17T03:04:57.797" v="3861" actId="22"/>
          <ac:spMkLst>
            <pc:docMk/>
            <pc:sldMk cId="3073438750" sldId="428"/>
            <ac:spMk id="3" creationId="{24E37EA6-349B-40FA-57F9-0D602CD2C8A9}"/>
          </ac:spMkLst>
        </pc:spChg>
        <pc:spChg chg="del">
          <ac:chgData name="Andrew Birnbaum" userId="77f194133a52ff55" providerId="LiveId" clId="{091340CB-695F-46A7-9607-BEEEB68485B1}" dt="2022-05-17T03:06:11.353" v="3916" actId="478"/>
          <ac:spMkLst>
            <pc:docMk/>
            <pc:sldMk cId="3073438750" sldId="428"/>
            <ac:spMk id="4" creationId="{6E780842-137A-0631-966C-F4441E9A3B2A}"/>
          </ac:spMkLst>
        </pc:spChg>
        <pc:spChg chg="del">
          <ac:chgData name="Andrew Birnbaum" userId="77f194133a52ff55" providerId="LiveId" clId="{091340CB-695F-46A7-9607-BEEEB68485B1}" dt="2022-05-17T03:06:13.486" v="3917" actId="478"/>
          <ac:spMkLst>
            <pc:docMk/>
            <pc:sldMk cId="3073438750" sldId="428"/>
            <ac:spMk id="5" creationId="{40542B74-F245-C02E-B44D-382DFCF0650F}"/>
          </ac:spMkLst>
        </pc:spChg>
        <pc:spChg chg="add del mod">
          <ac:chgData name="Andrew Birnbaum" userId="77f194133a52ff55" providerId="LiveId" clId="{091340CB-695F-46A7-9607-BEEEB68485B1}" dt="2022-05-17T03:06:03.074" v="3913" actId="478"/>
          <ac:spMkLst>
            <pc:docMk/>
            <pc:sldMk cId="3073438750" sldId="428"/>
            <ac:spMk id="10" creationId="{EF7586C5-7E0F-7AB4-7B88-DDC46AC517D9}"/>
          </ac:spMkLst>
        </pc:spChg>
        <pc:spChg chg="add del mod">
          <ac:chgData name="Andrew Birnbaum" userId="77f194133a52ff55" providerId="LiveId" clId="{091340CB-695F-46A7-9607-BEEEB68485B1}" dt="2022-05-17T03:15:33.238" v="4482" actId="1076"/>
          <ac:spMkLst>
            <pc:docMk/>
            <pc:sldMk cId="3073438750" sldId="428"/>
            <ac:spMk id="14" creationId="{FD7B1E90-3B88-CCBF-9359-B66C0BE02071}"/>
          </ac:spMkLst>
        </pc:spChg>
        <pc:spChg chg="add del">
          <ac:chgData name="Andrew Birnbaum" userId="77f194133a52ff55" providerId="LiveId" clId="{091340CB-695F-46A7-9607-BEEEB68485B1}" dt="2022-05-17T03:07:16.731" v="3980"/>
          <ac:spMkLst>
            <pc:docMk/>
            <pc:sldMk cId="3073438750" sldId="428"/>
            <ac:spMk id="15" creationId="{9FA7337A-7A43-E6DF-ED33-75C008E37881}"/>
          </ac:spMkLst>
        </pc:spChg>
        <pc:spChg chg="add del mod">
          <ac:chgData name="Andrew Birnbaum" userId="77f194133a52ff55" providerId="LiveId" clId="{091340CB-695F-46A7-9607-BEEEB68485B1}" dt="2022-05-17T03:10:15.935" v="4201"/>
          <ac:spMkLst>
            <pc:docMk/>
            <pc:sldMk cId="3073438750" sldId="428"/>
            <ac:spMk id="16" creationId="{69614993-CD1E-5429-C74A-DBEF5CEEB409}"/>
          </ac:spMkLst>
        </pc:spChg>
        <pc:picChg chg="add del mod ord">
          <ac:chgData name="Andrew Birnbaum" userId="77f194133a52ff55" providerId="LiveId" clId="{091340CB-695F-46A7-9607-BEEEB68485B1}" dt="2022-05-17T03:05:57.965" v="3909" actId="478"/>
          <ac:picMkLst>
            <pc:docMk/>
            <pc:sldMk cId="3073438750" sldId="428"/>
            <ac:picMk id="8" creationId="{663133A7-D9A7-62A7-703C-1015DA700105}"/>
          </ac:picMkLst>
        </pc:picChg>
        <pc:picChg chg="add mod">
          <ac:chgData name="Andrew Birnbaum" userId="77f194133a52ff55" providerId="LiveId" clId="{091340CB-695F-46A7-9607-BEEEB68485B1}" dt="2022-05-17T03:15:37.991" v="4483" actId="1076"/>
          <ac:picMkLst>
            <pc:docMk/>
            <pc:sldMk cId="3073438750" sldId="428"/>
            <ac:picMk id="12" creationId="{EACA5E54-1B21-E42F-2D22-81065FC25BC4}"/>
          </ac:picMkLst>
        </pc:picChg>
      </pc:sldChg>
      <pc:sldChg chg="addSp modSp add del mod setBg">
        <pc:chgData name="Andrew Birnbaum" userId="77f194133a52ff55" providerId="LiveId" clId="{091340CB-695F-46A7-9607-BEEEB68485B1}" dt="2022-05-18T00:58:10.657" v="7832" actId="47"/>
        <pc:sldMkLst>
          <pc:docMk/>
          <pc:sldMk cId="355108726" sldId="429"/>
        </pc:sldMkLst>
        <pc:spChg chg="mod">
          <ac:chgData name="Andrew Birnbaum" userId="77f194133a52ff55" providerId="LiveId" clId="{091340CB-695F-46A7-9607-BEEEB68485B1}" dt="2022-05-17T19:37:35.720" v="7381" actId="20577"/>
          <ac:spMkLst>
            <pc:docMk/>
            <pc:sldMk cId="355108726" sldId="429"/>
            <ac:spMk id="2" creationId="{937EC466-2297-4C1B-8079-A514AB8D335D}"/>
          </ac:spMkLst>
        </pc:spChg>
        <pc:spChg chg="mod">
          <ac:chgData name="Andrew Birnbaum" userId="77f194133a52ff55" providerId="LiveId" clId="{091340CB-695F-46A7-9607-BEEEB68485B1}" dt="2022-05-17T23:02:59.997" v="7573" actId="113"/>
          <ac:spMkLst>
            <pc:docMk/>
            <pc:sldMk cId="355108726" sldId="429"/>
            <ac:spMk id="3" creationId="{6CC87D86-1B97-419B-878E-C18BA725FF0A}"/>
          </ac:spMkLst>
        </pc:spChg>
        <pc:spChg chg="mod">
          <ac:chgData name="Andrew Birnbaum" userId="77f194133a52ff55" providerId="LiveId" clId="{091340CB-695F-46A7-9607-BEEEB68485B1}" dt="2022-05-17T19:36:22.280" v="7347" actId="26606"/>
          <ac:spMkLst>
            <pc:docMk/>
            <pc:sldMk cId="355108726" sldId="429"/>
            <ac:spMk id="18" creationId="{0CFCA4BA-5731-4BC1-9FF7-23403BFA938A}"/>
          </ac:spMkLst>
        </pc:spChg>
        <pc:spChg chg="add">
          <ac:chgData name="Andrew Birnbaum" userId="77f194133a52ff55" providerId="LiveId" clId="{091340CB-695F-46A7-9607-BEEEB68485B1}" dt="2022-05-17T19:36:22.280" v="7347" actId="26606"/>
          <ac:spMkLst>
            <pc:docMk/>
            <pc:sldMk cId="355108726" sldId="429"/>
            <ac:spMk id="23" creationId="{7A08E557-10DB-421A-876E-1AE58F8E07C4}"/>
          </ac:spMkLst>
        </pc:spChg>
        <pc:spChg chg="add">
          <ac:chgData name="Andrew Birnbaum" userId="77f194133a52ff55" providerId="LiveId" clId="{091340CB-695F-46A7-9607-BEEEB68485B1}" dt="2022-05-17T19:36:22.280" v="7347" actId="26606"/>
          <ac:spMkLst>
            <pc:docMk/>
            <pc:sldMk cId="355108726" sldId="429"/>
            <ac:spMk id="25" creationId="{119659DD-50BA-4864-9033-9492FB724DFB}"/>
          </ac:spMkLst>
        </pc:spChg>
        <pc:spChg chg="add">
          <ac:chgData name="Andrew Birnbaum" userId="77f194133a52ff55" providerId="LiveId" clId="{091340CB-695F-46A7-9607-BEEEB68485B1}" dt="2022-05-17T19:36:22.280" v="7347" actId="26606"/>
          <ac:spMkLst>
            <pc:docMk/>
            <pc:sldMk cId="355108726" sldId="429"/>
            <ac:spMk id="27" creationId="{1D2DC3FC-09BB-498B-A32A-8291271582DB}"/>
          </ac:spMkLst>
        </pc:spChg>
        <pc:picChg chg="mod">
          <ac:chgData name="Andrew Birnbaum" userId="77f194133a52ff55" providerId="LiveId" clId="{091340CB-695F-46A7-9607-BEEEB68485B1}" dt="2022-05-17T19:36:22.280" v="7347" actId="26606"/>
          <ac:picMkLst>
            <pc:docMk/>
            <pc:sldMk cId="355108726" sldId="429"/>
            <ac:picMk id="9" creationId="{B7D17764-41DE-474B-801F-3A31C13890CC}"/>
          </ac:picMkLst>
        </pc:picChg>
        <pc:picChg chg="mod">
          <ac:chgData name="Andrew Birnbaum" userId="77f194133a52ff55" providerId="LiveId" clId="{091340CB-695F-46A7-9607-BEEEB68485B1}" dt="2022-05-17T19:36:22.280" v="7347" actId="26606"/>
          <ac:picMkLst>
            <pc:docMk/>
            <pc:sldMk cId="355108726" sldId="429"/>
            <ac:picMk id="11" creationId="{D47600FE-FF70-4943-A9DC-B1AF91EC0CBC}"/>
          </ac:picMkLst>
        </pc:picChg>
        <pc:picChg chg="mod ord">
          <ac:chgData name="Andrew Birnbaum" userId="77f194133a52ff55" providerId="LiveId" clId="{091340CB-695F-46A7-9607-BEEEB68485B1}" dt="2022-05-17T19:36:22.280" v="7347" actId="26606"/>
          <ac:picMkLst>
            <pc:docMk/>
            <pc:sldMk cId="355108726" sldId="429"/>
            <ac:picMk id="13" creationId="{38CED09D-01FE-44EB-A655-6EC0819B7094}"/>
          </ac:picMkLst>
        </pc:picChg>
        <pc:picChg chg="mod ord">
          <ac:chgData name="Andrew Birnbaum" userId="77f194133a52ff55" providerId="LiveId" clId="{091340CB-695F-46A7-9607-BEEEB68485B1}" dt="2022-05-17T19:36:22.280" v="7347" actId="26606"/>
          <ac:picMkLst>
            <pc:docMk/>
            <pc:sldMk cId="355108726" sldId="429"/>
            <ac:picMk id="15" creationId="{0A64F2A4-8811-44F1-825B-9D04590EB45A}"/>
          </ac:picMkLst>
        </pc:picChg>
      </pc:sldChg>
      <pc:sldChg chg="addSp delSp modSp add mod setBg">
        <pc:chgData name="Andrew Birnbaum" userId="77f194133a52ff55" providerId="LiveId" clId="{091340CB-695F-46A7-9607-BEEEB68485B1}" dt="2022-05-18T02:46:02.164" v="8789" actId="20577"/>
        <pc:sldMkLst>
          <pc:docMk/>
          <pc:sldMk cId="696953928" sldId="430"/>
        </pc:sldMkLst>
        <pc:spChg chg="mod">
          <ac:chgData name="Andrew Birnbaum" userId="77f194133a52ff55" providerId="LiveId" clId="{091340CB-695F-46A7-9607-BEEEB68485B1}" dt="2022-05-17T19:37:08.742" v="7367" actId="20577"/>
          <ac:spMkLst>
            <pc:docMk/>
            <pc:sldMk cId="696953928" sldId="430"/>
            <ac:spMk id="2" creationId="{937EC466-2297-4C1B-8079-A514AB8D335D}"/>
          </ac:spMkLst>
        </pc:spChg>
        <pc:spChg chg="mod">
          <ac:chgData name="Andrew Birnbaum" userId="77f194133a52ff55" providerId="LiveId" clId="{091340CB-695F-46A7-9607-BEEEB68485B1}" dt="2022-05-18T02:46:02.164" v="8789" actId="20577"/>
          <ac:spMkLst>
            <pc:docMk/>
            <pc:sldMk cId="696953928" sldId="430"/>
            <ac:spMk id="3" creationId="{6CC87D86-1B97-419B-878E-C18BA725FF0A}"/>
          </ac:spMkLst>
        </pc:spChg>
        <pc:spChg chg="add del mod">
          <ac:chgData name="Andrew Birnbaum" userId="77f194133a52ff55" providerId="LiveId" clId="{091340CB-695F-46A7-9607-BEEEB68485B1}" dt="2022-05-17T18:41:26.182" v="6983" actId="478"/>
          <ac:spMkLst>
            <pc:docMk/>
            <pc:sldMk cId="696953928" sldId="430"/>
            <ac:spMk id="10" creationId="{4F15ECF8-4F8A-942C-F423-6AE91B403FE7}"/>
          </ac:spMkLst>
        </pc:spChg>
        <pc:spChg chg="mod">
          <ac:chgData name="Andrew Birnbaum" userId="77f194133a52ff55" providerId="LiveId" clId="{091340CB-695F-46A7-9607-BEEEB68485B1}" dt="2022-05-17T19:36:39.903" v="7352" actId="26606"/>
          <ac:spMkLst>
            <pc:docMk/>
            <pc:sldMk cId="696953928" sldId="430"/>
            <ac:spMk id="18" creationId="{0CFCA4BA-5731-4BC1-9FF7-23403BFA938A}"/>
          </ac:spMkLst>
        </pc:spChg>
        <pc:spChg chg="add del">
          <ac:chgData name="Andrew Birnbaum" userId="77f194133a52ff55" providerId="LiveId" clId="{091340CB-695F-46A7-9607-BEEEB68485B1}" dt="2022-05-17T19:36:33.038" v="7349" actId="26606"/>
          <ac:spMkLst>
            <pc:docMk/>
            <pc:sldMk cId="696953928" sldId="430"/>
            <ac:spMk id="23" creationId="{7A08E557-10DB-421A-876E-1AE58F8E07C4}"/>
          </ac:spMkLst>
        </pc:spChg>
        <pc:spChg chg="add del">
          <ac:chgData name="Andrew Birnbaum" userId="77f194133a52ff55" providerId="LiveId" clId="{091340CB-695F-46A7-9607-BEEEB68485B1}" dt="2022-05-17T19:36:33.038" v="7349" actId="26606"/>
          <ac:spMkLst>
            <pc:docMk/>
            <pc:sldMk cId="696953928" sldId="430"/>
            <ac:spMk id="25" creationId="{119659DD-50BA-4864-9033-9492FB724DFB}"/>
          </ac:spMkLst>
        </pc:spChg>
        <pc:spChg chg="add del">
          <ac:chgData name="Andrew Birnbaum" userId="77f194133a52ff55" providerId="LiveId" clId="{091340CB-695F-46A7-9607-BEEEB68485B1}" dt="2022-05-17T19:36:33.038" v="7349" actId="26606"/>
          <ac:spMkLst>
            <pc:docMk/>
            <pc:sldMk cId="696953928" sldId="430"/>
            <ac:spMk id="27" creationId="{79679462-0B1C-4E18-AFCC-2B44C031D42E}"/>
          </ac:spMkLst>
        </pc:spChg>
        <pc:spChg chg="add del">
          <ac:chgData name="Andrew Birnbaum" userId="77f194133a52ff55" providerId="LiveId" clId="{091340CB-695F-46A7-9607-BEEEB68485B1}" dt="2022-05-17T19:36:33.038" v="7349" actId="26606"/>
          <ac:spMkLst>
            <pc:docMk/>
            <pc:sldMk cId="696953928" sldId="430"/>
            <ac:spMk id="29" creationId="{5B82BB5F-359B-49EC-9548-1FD9C331A8A2}"/>
          </ac:spMkLst>
        </pc:spChg>
        <pc:spChg chg="add del">
          <ac:chgData name="Andrew Birnbaum" userId="77f194133a52ff55" providerId="LiveId" clId="{091340CB-695F-46A7-9607-BEEEB68485B1}" dt="2022-05-17T19:36:33.038" v="7349" actId="26606"/>
          <ac:spMkLst>
            <pc:docMk/>
            <pc:sldMk cId="696953928" sldId="430"/>
            <ac:spMk id="31" creationId="{28A9F016-CEEE-4062-9A80-0738DC7A1CAF}"/>
          </ac:spMkLst>
        </pc:spChg>
        <pc:spChg chg="add del">
          <ac:chgData name="Andrew Birnbaum" userId="77f194133a52ff55" providerId="LiveId" clId="{091340CB-695F-46A7-9607-BEEEB68485B1}" dt="2022-05-17T19:36:39.895" v="7351" actId="26606"/>
          <ac:spMkLst>
            <pc:docMk/>
            <pc:sldMk cId="696953928" sldId="430"/>
            <ac:spMk id="33" creationId="{7A08E557-10DB-421A-876E-1AE58F8E07C4}"/>
          </ac:spMkLst>
        </pc:spChg>
        <pc:spChg chg="add del">
          <ac:chgData name="Andrew Birnbaum" userId="77f194133a52ff55" providerId="LiveId" clId="{091340CB-695F-46A7-9607-BEEEB68485B1}" dt="2022-05-17T19:36:39.895" v="7351" actId="26606"/>
          <ac:spMkLst>
            <pc:docMk/>
            <pc:sldMk cId="696953928" sldId="430"/>
            <ac:spMk id="34" creationId="{4AA78D9F-F7A9-4E0C-AD89-502BD8B43556}"/>
          </ac:spMkLst>
        </pc:spChg>
        <pc:spChg chg="add del">
          <ac:chgData name="Andrew Birnbaum" userId="77f194133a52ff55" providerId="LiveId" clId="{091340CB-695F-46A7-9607-BEEEB68485B1}" dt="2022-05-17T19:36:39.895" v="7351" actId="26606"/>
          <ac:spMkLst>
            <pc:docMk/>
            <pc:sldMk cId="696953928" sldId="430"/>
            <ac:spMk id="35" creationId="{62D92489-96A8-4CA0-A838-DC76207CBFA8}"/>
          </ac:spMkLst>
        </pc:spChg>
        <pc:spChg chg="add del">
          <ac:chgData name="Andrew Birnbaum" userId="77f194133a52ff55" providerId="LiveId" clId="{091340CB-695F-46A7-9607-BEEEB68485B1}" dt="2022-05-17T19:36:39.895" v="7351" actId="26606"/>
          <ac:spMkLst>
            <pc:docMk/>
            <pc:sldMk cId="696953928" sldId="430"/>
            <ac:spMk id="36" creationId="{04DB6886-4B0F-46AB-B142-B5BD2BE61774}"/>
          </ac:spMkLst>
        </pc:spChg>
        <pc:spChg chg="add del">
          <ac:chgData name="Andrew Birnbaum" userId="77f194133a52ff55" providerId="LiveId" clId="{091340CB-695F-46A7-9607-BEEEB68485B1}" dt="2022-05-17T19:36:39.895" v="7351" actId="26606"/>
          <ac:spMkLst>
            <pc:docMk/>
            <pc:sldMk cId="696953928" sldId="430"/>
            <ac:spMk id="37" creationId="{71876620-7135-4028-AD34-B19ECCF8A2EF}"/>
          </ac:spMkLst>
        </pc:spChg>
        <pc:spChg chg="add">
          <ac:chgData name="Andrew Birnbaum" userId="77f194133a52ff55" providerId="LiveId" clId="{091340CB-695F-46A7-9607-BEEEB68485B1}" dt="2022-05-17T19:36:39.903" v="7352" actId="26606"/>
          <ac:spMkLst>
            <pc:docMk/>
            <pc:sldMk cId="696953928" sldId="430"/>
            <ac:spMk id="39" creationId="{7A08E557-10DB-421A-876E-1AE58F8E07C4}"/>
          </ac:spMkLst>
        </pc:spChg>
        <pc:spChg chg="add">
          <ac:chgData name="Andrew Birnbaum" userId="77f194133a52ff55" providerId="LiveId" clId="{091340CB-695F-46A7-9607-BEEEB68485B1}" dt="2022-05-17T19:36:39.903" v="7352" actId="26606"/>
          <ac:spMkLst>
            <pc:docMk/>
            <pc:sldMk cId="696953928" sldId="430"/>
            <ac:spMk id="40" creationId="{3DDBD3DB-E78F-474D-9428-F617DE00C5C4}"/>
          </ac:spMkLst>
        </pc:spChg>
        <pc:spChg chg="add">
          <ac:chgData name="Andrew Birnbaum" userId="77f194133a52ff55" providerId="LiveId" clId="{091340CB-695F-46A7-9607-BEEEB68485B1}" dt="2022-05-17T19:36:39.903" v="7352" actId="26606"/>
          <ac:spMkLst>
            <pc:docMk/>
            <pc:sldMk cId="696953928" sldId="430"/>
            <ac:spMk id="41" creationId="{5FADC25B-75C7-4776-8E0E-06492AC12701}"/>
          </ac:spMkLst>
        </pc:spChg>
        <pc:spChg chg="add">
          <ac:chgData name="Andrew Birnbaum" userId="77f194133a52ff55" providerId="LiveId" clId="{091340CB-695F-46A7-9607-BEEEB68485B1}" dt="2022-05-17T19:36:39.903" v="7352" actId="26606"/>
          <ac:spMkLst>
            <pc:docMk/>
            <pc:sldMk cId="696953928" sldId="430"/>
            <ac:spMk id="42" creationId="{FAA9C897-4B63-40C9-B263-2BB13818E824}"/>
          </ac:spMkLst>
        </pc:spChg>
        <pc:spChg chg="add">
          <ac:chgData name="Andrew Birnbaum" userId="77f194133a52ff55" providerId="LiveId" clId="{091340CB-695F-46A7-9607-BEEEB68485B1}" dt="2022-05-17T19:36:39.903" v="7352" actId="26606"/>
          <ac:spMkLst>
            <pc:docMk/>
            <pc:sldMk cId="696953928" sldId="430"/>
            <ac:spMk id="43" creationId="{9BDD06CA-7267-4C85-848B-DBD20C79FFA4}"/>
          </ac:spMkLst>
        </pc:spChg>
        <pc:picChg chg="mod ord">
          <ac:chgData name="Andrew Birnbaum" userId="77f194133a52ff55" providerId="LiveId" clId="{091340CB-695F-46A7-9607-BEEEB68485B1}" dt="2022-05-18T02:44:44.843" v="8717" actId="14100"/>
          <ac:picMkLst>
            <pc:docMk/>
            <pc:sldMk cId="696953928" sldId="430"/>
            <ac:picMk id="9" creationId="{B7D17764-41DE-474B-801F-3A31C13890CC}"/>
          </ac:picMkLst>
        </pc:picChg>
        <pc:picChg chg="mod">
          <ac:chgData name="Andrew Birnbaum" userId="77f194133a52ff55" providerId="LiveId" clId="{091340CB-695F-46A7-9607-BEEEB68485B1}" dt="2022-05-18T02:44:40.138" v="8715" actId="14100"/>
          <ac:picMkLst>
            <pc:docMk/>
            <pc:sldMk cId="696953928" sldId="430"/>
            <ac:picMk id="11" creationId="{D47600FE-FF70-4943-A9DC-B1AF91EC0CBC}"/>
          </ac:picMkLst>
        </pc:picChg>
        <pc:picChg chg="mod ord">
          <ac:chgData name="Andrew Birnbaum" userId="77f194133a52ff55" providerId="LiveId" clId="{091340CB-695F-46A7-9607-BEEEB68485B1}" dt="2022-05-18T02:44:38.108" v="8714" actId="14100"/>
          <ac:picMkLst>
            <pc:docMk/>
            <pc:sldMk cId="696953928" sldId="430"/>
            <ac:picMk id="13" creationId="{38CED09D-01FE-44EB-A655-6EC0819B7094}"/>
          </ac:picMkLst>
        </pc:picChg>
        <pc:picChg chg="mod">
          <ac:chgData name="Andrew Birnbaum" userId="77f194133a52ff55" providerId="LiveId" clId="{091340CB-695F-46A7-9607-BEEEB68485B1}" dt="2022-05-18T02:44:42.480" v="8716" actId="14100"/>
          <ac:picMkLst>
            <pc:docMk/>
            <pc:sldMk cId="696953928" sldId="430"/>
            <ac:picMk id="15" creationId="{0A64F2A4-8811-44F1-825B-9D04590EB45A}"/>
          </ac:picMkLst>
        </pc:picChg>
      </pc:sldChg>
      <pc:sldChg chg="modSp add mod ord">
        <pc:chgData name="Andrew Birnbaum" userId="77f194133a52ff55" providerId="LiveId" clId="{091340CB-695F-46A7-9607-BEEEB68485B1}" dt="2022-05-18T02:40:25.763" v="8512" actId="2710"/>
        <pc:sldMkLst>
          <pc:docMk/>
          <pc:sldMk cId="1259644035" sldId="431"/>
        </pc:sldMkLst>
        <pc:spChg chg="mod">
          <ac:chgData name="Andrew Birnbaum" userId="77f194133a52ff55" providerId="LiveId" clId="{091340CB-695F-46A7-9607-BEEEB68485B1}" dt="2022-05-18T00:57:48.221" v="7829"/>
          <ac:spMkLst>
            <pc:docMk/>
            <pc:sldMk cId="1259644035" sldId="431"/>
            <ac:spMk id="5" creationId="{CBD072B0-076E-4AAF-84A8-1A907CED4B03}"/>
          </ac:spMkLst>
        </pc:spChg>
        <pc:spChg chg="mod">
          <ac:chgData name="Andrew Birnbaum" userId="77f194133a52ff55" providerId="LiveId" clId="{091340CB-695F-46A7-9607-BEEEB68485B1}" dt="2022-05-18T02:40:25.763" v="8512" actId="2710"/>
          <ac:spMkLst>
            <pc:docMk/>
            <pc:sldMk cId="1259644035" sldId="431"/>
            <ac:spMk id="6" creationId="{FEF7041F-5C33-40F8-A459-751AEB102408}"/>
          </ac:spMkLst>
        </pc:spChg>
      </pc:sldChg>
      <pc:sldChg chg="addSp delSp modSp new del mod">
        <pc:chgData name="Andrew Birnbaum" userId="77f194133a52ff55" providerId="LiveId" clId="{091340CB-695F-46A7-9607-BEEEB68485B1}" dt="2022-05-17T19:18:58.924" v="7199" actId="47"/>
        <pc:sldMkLst>
          <pc:docMk/>
          <pc:sldMk cId="2455660060" sldId="431"/>
        </pc:sldMkLst>
        <pc:spChg chg="del">
          <ac:chgData name="Andrew Birnbaum" userId="77f194133a52ff55" providerId="LiveId" clId="{091340CB-695F-46A7-9607-BEEEB68485B1}" dt="2022-05-17T03:43:48.902" v="6264" actId="22"/>
          <ac:spMkLst>
            <pc:docMk/>
            <pc:sldMk cId="2455660060" sldId="431"/>
            <ac:spMk id="3" creationId="{B5867795-203B-BA12-3C3A-D5BFCBAD9E56}"/>
          </ac:spMkLst>
        </pc:spChg>
        <pc:spChg chg="del">
          <ac:chgData name="Andrew Birnbaum" userId="77f194133a52ff55" providerId="LiveId" clId="{091340CB-695F-46A7-9607-BEEEB68485B1}" dt="2022-05-17T03:44:10.858" v="6265" actId="22"/>
          <ac:spMkLst>
            <pc:docMk/>
            <pc:sldMk cId="2455660060" sldId="431"/>
            <ac:spMk id="4" creationId="{829378C8-D7EB-9E2A-694B-4FFC57F4E33F}"/>
          </ac:spMkLst>
        </pc:spChg>
        <pc:spChg chg="del">
          <ac:chgData name="Andrew Birnbaum" userId="77f194133a52ff55" providerId="LiveId" clId="{091340CB-695F-46A7-9607-BEEEB68485B1}" dt="2022-05-17T03:44:37.360" v="6272" actId="478"/>
          <ac:spMkLst>
            <pc:docMk/>
            <pc:sldMk cId="2455660060" sldId="431"/>
            <ac:spMk id="5" creationId="{8E4EE5B6-D2D3-9913-9EF3-E8946B27FCE3}"/>
          </ac:spMkLst>
        </pc:spChg>
        <pc:spChg chg="del">
          <ac:chgData name="Andrew Birnbaum" userId="77f194133a52ff55" providerId="LiveId" clId="{091340CB-695F-46A7-9607-BEEEB68485B1}" dt="2022-05-17T03:44:47.377" v="6278" actId="478"/>
          <ac:spMkLst>
            <pc:docMk/>
            <pc:sldMk cId="2455660060" sldId="431"/>
            <ac:spMk id="6" creationId="{D75BAD2F-719D-C261-8C0D-B1A19ECAD143}"/>
          </ac:spMkLst>
        </pc:spChg>
        <pc:spChg chg="del">
          <ac:chgData name="Andrew Birnbaum" userId="77f194133a52ff55" providerId="LiveId" clId="{091340CB-695F-46A7-9607-BEEEB68485B1}" dt="2022-05-17T03:44:38.599" v="6273" actId="478"/>
          <ac:spMkLst>
            <pc:docMk/>
            <pc:sldMk cId="2455660060" sldId="431"/>
            <ac:spMk id="7" creationId="{CB240B86-3772-A2AE-B02D-C36FA4F07782}"/>
          </ac:spMkLst>
        </pc:spChg>
        <pc:spChg chg="del">
          <ac:chgData name="Andrew Birnbaum" userId="77f194133a52ff55" providerId="LiveId" clId="{091340CB-695F-46A7-9607-BEEEB68485B1}" dt="2022-05-17T03:44:40.108" v="6274" actId="478"/>
          <ac:spMkLst>
            <pc:docMk/>
            <pc:sldMk cId="2455660060" sldId="431"/>
            <ac:spMk id="8" creationId="{0DC6630F-A7DA-475C-C272-B5E5794837D4}"/>
          </ac:spMkLst>
        </pc:spChg>
        <pc:spChg chg="add del mod">
          <ac:chgData name="Andrew Birnbaum" userId="77f194133a52ff55" providerId="LiveId" clId="{091340CB-695F-46A7-9607-BEEEB68485B1}" dt="2022-05-17T19:18:38.056" v="7197" actId="478"/>
          <ac:spMkLst>
            <pc:docMk/>
            <pc:sldMk cId="2455660060" sldId="431"/>
            <ac:spMk id="16" creationId="{AA318AEB-E8B6-1A5A-4B0C-262ADA449255}"/>
          </ac:spMkLst>
        </pc:spChg>
        <pc:spChg chg="add mod">
          <ac:chgData name="Andrew Birnbaum" userId="77f194133a52ff55" providerId="LiveId" clId="{091340CB-695F-46A7-9607-BEEEB68485B1}" dt="2022-05-17T19:18:57.306" v="7198" actId="478"/>
          <ac:spMkLst>
            <pc:docMk/>
            <pc:sldMk cId="2455660060" sldId="431"/>
            <ac:spMk id="18" creationId="{C4EF6FBD-4705-BBD9-42D1-D2EBEB6B27F1}"/>
          </ac:spMkLst>
        </pc:spChg>
        <pc:picChg chg="add del mod ord">
          <ac:chgData name="Andrew Birnbaum" userId="77f194133a52ff55" providerId="LiveId" clId="{091340CB-695F-46A7-9607-BEEEB68485B1}" dt="2022-05-17T19:18:57.306" v="7198" actId="478"/>
          <ac:picMkLst>
            <pc:docMk/>
            <pc:sldMk cId="2455660060" sldId="431"/>
            <ac:picMk id="12" creationId="{2EA0BB6C-86D7-A9F2-73DD-87FB5D7716B9}"/>
          </ac:picMkLst>
        </pc:picChg>
        <pc:picChg chg="add del mod ord modCrop">
          <ac:chgData name="Andrew Birnbaum" userId="77f194133a52ff55" providerId="LiveId" clId="{091340CB-695F-46A7-9607-BEEEB68485B1}" dt="2022-05-17T19:18:36.527" v="7196" actId="478"/>
          <ac:picMkLst>
            <pc:docMk/>
            <pc:sldMk cId="2455660060" sldId="431"/>
            <ac:picMk id="14" creationId="{F1B511AB-C70F-BB62-E09E-36EEFB6C5478}"/>
          </ac:picMkLst>
        </pc:picChg>
      </pc:sldChg>
      <pc:sldChg chg="addSp delSp modSp new mod">
        <pc:chgData name="Andrew Birnbaum" userId="77f194133a52ff55" providerId="LiveId" clId="{091340CB-695F-46A7-9607-BEEEB68485B1}" dt="2022-05-18T03:13:32.602" v="8822" actId="1036"/>
        <pc:sldMkLst>
          <pc:docMk/>
          <pc:sldMk cId="3490964129" sldId="432"/>
        </pc:sldMkLst>
        <pc:spChg chg="mod">
          <ac:chgData name="Andrew Birnbaum" userId="77f194133a52ff55" providerId="LiveId" clId="{091340CB-695F-46A7-9607-BEEEB68485B1}" dt="2022-05-18T01:26:00.521" v="7966" actId="20577"/>
          <ac:spMkLst>
            <pc:docMk/>
            <pc:sldMk cId="3490964129" sldId="432"/>
            <ac:spMk id="2" creationId="{97A5E4E5-D52D-5DC8-2061-9FCD2045566F}"/>
          </ac:spMkLst>
        </pc:spChg>
        <pc:spChg chg="mod">
          <ac:chgData name="Andrew Birnbaum" userId="77f194133a52ff55" providerId="LiveId" clId="{091340CB-695F-46A7-9607-BEEEB68485B1}" dt="2022-05-18T03:13:28.204" v="8820" actId="20577"/>
          <ac:spMkLst>
            <pc:docMk/>
            <pc:sldMk cId="3490964129" sldId="432"/>
            <ac:spMk id="3" creationId="{C6E10457-EBB8-16DF-69A0-2EAEE58ACF21}"/>
          </ac:spMkLst>
        </pc:spChg>
        <pc:spChg chg="del">
          <ac:chgData name="Andrew Birnbaum" userId="77f194133a52ff55" providerId="LiveId" clId="{091340CB-695F-46A7-9607-BEEEB68485B1}" dt="2022-05-18T01:25:45.828" v="7940" actId="478"/>
          <ac:spMkLst>
            <pc:docMk/>
            <pc:sldMk cId="3490964129" sldId="432"/>
            <ac:spMk id="4" creationId="{2EE1F738-D628-C2FF-9289-3C4F05663355}"/>
          </ac:spMkLst>
        </pc:spChg>
        <pc:spChg chg="del">
          <ac:chgData name="Andrew Birnbaum" userId="77f194133a52ff55" providerId="LiveId" clId="{091340CB-695F-46A7-9607-BEEEB68485B1}" dt="2022-05-18T01:25:42.265" v="7939" actId="478"/>
          <ac:spMkLst>
            <pc:docMk/>
            <pc:sldMk cId="3490964129" sldId="432"/>
            <ac:spMk id="5" creationId="{18B59CF8-586C-E87F-EB44-AAD28B0150FA}"/>
          </ac:spMkLst>
        </pc:spChg>
        <pc:picChg chg="add mod ord">
          <ac:chgData name="Andrew Birnbaum" userId="77f194133a52ff55" providerId="LiveId" clId="{091340CB-695F-46A7-9607-BEEEB68485B1}" dt="2022-05-18T03:13:32.602" v="8822" actId="1036"/>
          <ac:picMkLst>
            <pc:docMk/>
            <pc:sldMk cId="3490964129" sldId="432"/>
            <ac:picMk id="8" creationId="{8E64CF3C-CADE-2A3C-A3E8-75DBB0100718}"/>
          </ac:picMkLst>
        </pc:picChg>
      </pc:sldChg>
      <pc:sldChg chg="delSp modSp new del mod">
        <pc:chgData name="Andrew Birnbaum" userId="77f194133a52ff55" providerId="LiveId" clId="{091340CB-695F-46A7-9607-BEEEB68485B1}" dt="2022-05-18T02:44:17.935" v="8712" actId="47"/>
        <pc:sldMkLst>
          <pc:docMk/>
          <pc:sldMk cId="3817492526" sldId="433"/>
        </pc:sldMkLst>
        <pc:spChg chg="mod">
          <ac:chgData name="Andrew Birnbaum" userId="77f194133a52ff55" providerId="LiveId" clId="{091340CB-695F-46A7-9607-BEEEB68485B1}" dt="2022-05-18T02:16:05.093" v="8350" actId="20577"/>
          <ac:spMkLst>
            <pc:docMk/>
            <pc:sldMk cId="3817492526" sldId="433"/>
            <ac:spMk id="2" creationId="{74E03976-67BB-8EFD-86BC-CF41E36F089A}"/>
          </ac:spMkLst>
        </pc:spChg>
        <pc:spChg chg="mod">
          <ac:chgData name="Andrew Birnbaum" userId="77f194133a52ff55" providerId="LiveId" clId="{091340CB-695F-46A7-9607-BEEEB68485B1}" dt="2022-05-18T02:15:59.937" v="8338"/>
          <ac:spMkLst>
            <pc:docMk/>
            <pc:sldMk cId="3817492526" sldId="433"/>
            <ac:spMk id="3" creationId="{DCA66284-F624-ED5B-B283-2834F5D67406}"/>
          </ac:spMkLst>
        </pc:spChg>
        <pc:spChg chg="del">
          <ac:chgData name="Andrew Birnbaum" userId="77f194133a52ff55" providerId="LiveId" clId="{091340CB-695F-46A7-9607-BEEEB68485B1}" dt="2022-05-18T02:16:10.874" v="8351" actId="478"/>
          <ac:spMkLst>
            <pc:docMk/>
            <pc:sldMk cId="3817492526" sldId="433"/>
            <ac:spMk id="6" creationId="{6B9CFA19-2B35-B467-1B0C-6713A5355B1E}"/>
          </ac:spMkLst>
        </pc:spChg>
        <pc:spChg chg="del">
          <ac:chgData name="Andrew Birnbaum" userId="77f194133a52ff55" providerId="LiveId" clId="{091340CB-695F-46A7-9607-BEEEB68485B1}" dt="2022-05-18T02:16:15.152" v="8352" actId="478"/>
          <ac:spMkLst>
            <pc:docMk/>
            <pc:sldMk cId="3817492526" sldId="433"/>
            <ac:spMk id="9" creationId="{3B4C5502-A40D-F923-78B1-B3FDCF830EB3}"/>
          </ac:spMkLst>
        </pc:spChg>
      </pc:sldChg>
      <pc:sldChg chg="modSp add mod ord">
        <pc:chgData name="Andrew Birnbaum" userId="77f194133a52ff55" providerId="LiveId" clId="{091340CB-695F-46A7-9607-BEEEB68485B1}" dt="2022-05-18T02:41:28.217" v="8521"/>
        <pc:sldMkLst>
          <pc:docMk/>
          <pc:sldMk cId="2355216560" sldId="434"/>
        </pc:sldMkLst>
        <pc:spChg chg="mod">
          <ac:chgData name="Andrew Birnbaum" userId="77f194133a52ff55" providerId="LiveId" clId="{091340CB-695F-46A7-9607-BEEEB68485B1}" dt="2022-05-18T02:36:59.141" v="8361"/>
          <ac:spMkLst>
            <pc:docMk/>
            <pc:sldMk cId="2355216560" sldId="434"/>
            <ac:spMk id="5" creationId="{CBD072B0-076E-4AAF-84A8-1A907CED4B03}"/>
          </ac:spMkLst>
        </pc:spChg>
        <pc:spChg chg="mod">
          <ac:chgData name="Andrew Birnbaum" userId="77f194133a52ff55" providerId="LiveId" clId="{091340CB-695F-46A7-9607-BEEEB68485B1}" dt="2022-05-18T02:41:07.856" v="8519" actId="1076"/>
          <ac:spMkLst>
            <pc:docMk/>
            <pc:sldMk cId="2355216560" sldId="434"/>
            <ac:spMk id="6" creationId="{FEF7041F-5C33-40F8-A459-751AEB102408}"/>
          </ac:spMkLst>
        </pc:spChg>
      </pc:sldChg>
    </pc:docChg>
  </pc:docChgLst>
  <pc:docChgLst>
    <pc:chgData name="Andrew Birnbaum" userId="77f194133a52ff55" providerId="LiveId" clId="{C53E414E-EB53-4D21-AD72-EA2A96ADE50C}"/>
    <pc:docChg chg="undo custSel modSld">
      <pc:chgData name="Andrew Birnbaum" userId="77f194133a52ff55" providerId="LiveId" clId="{C53E414E-EB53-4D21-AD72-EA2A96ADE50C}" dt="2023-04-24T02:12:53.740" v="3" actId="20577"/>
      <pc:docMkLst>
        <pc:docMk/>
      </pc:docMkLst>
      <pc:sldChg chg="modSp mod">
        <pc:chgData name="Andrew Birnbaum" userId="77f194133a52ff55" providerId="LiveId" clId="{C53E414E-EB53-4D21-AD72-EA2A96ADE50C}" dt="2023-04-24T01:53:34.288" v="1" actId="1076"/>
        <pc:sldMkLst>
          <pc:docMk/>
          <pc:sldMk cId="4107789351" sldId="403"/>
        </pc:sldMkLst>
        <pc:picChg chg="mod">
          <ac:chgData name="Andrew Birnbaum" userId="77f194133a52ff55" providerId="LiveId" clId="{C53E414E-EB53-4D21-AD72-EA2A96ADE50C}" dt="2023-04-24T01:53:34.288" v="1" actId="1076"/>
          <ac:picMkLst>
            <pc:docMk/>
            <pc:sldMk cId="4107789351" sldId="403"/>
            <ac:picMk id="26" creationId="{738EE9A9-A137-2D15-A57D-A88D77C130E4}"/>
          </ac:picMkLst>
        </pc:picChg>
      </pc:sldChg>
      <pc:sldChg chg="modSp mod">
        <pc:chgData name="Andrew Birnbaum" userId="77f194133a52ff55" providerId="LiveId" clId="{C53E414E-EB53-4D21-AD72-EA2A96ADE50C}" dt="2023-04-24T02:12:53.740" v="3" actId="20577"/>
        <pc:sldMkLst>
          <pc:docMk/>
          <pc:sldMk cId="696953928" sldId="430"/>
        </pc:sldMkLst>
        <pc:spChg chg="mod">
          <ac:chgData name="Andrew Birnbaum" userId="77f194133a52ff55" providerId="LiveId" clId="{C53E414E-EB53-4D21-AD72-EA2A96ADE50C}" dt="2023-04-24T02:12:53.740" v="3" actId="20577"/>
          <ac:spMkLst>
            <pc:docMk/>
            <pc:sldMk cId="696953928" sldId="430"/>
            <ac:spMk id="3" creationId="{6CC87D86-1B97-419B-878E-C18BA725FF0A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Song Data Split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Data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734-410C-BA27-FE7548703933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734-410C-BA27-FE7548703933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Train</c:v>
                </c:pt>
                <c:pt idx="1">
                  <c:v>Test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3F-444C-A982-25D1C73C7C26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4AB06A-EEDC-421C-B5A0-5E9E5241A8E5}" type="datetimeFigureOut">
              <a:rPr lang="en-US" smtClean="0"/>
              <a:t>4/23/2023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F9438-3EEF-4192-9815-F6F44770AE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2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063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FD177CC8-001B-43AD-8769-8F49681EBE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1273115" cy="6858000"/>
          </a:xfrm>
          <a:custGeom>
            <a:avLst/>
            <a:gdLst>
              <a:gd name="connsiteX0" fmla="*/ 3348090 w 11273115"/>
              <a:gd name="connsiteY0" fmla="*/ 0 h 6858000"/>
              <a:gd name="connsiteX1" fmla="*/ 3350669 w 11273115"/>
              <a:gd name="connsiteY1" fmla="*/ 66 h 6858000"/>
              <a:gd name="connsiteX2" fmla="*/ 3350669 w 11273115"/>
              <a:gd name="connsiteY2" fmla="*/ 0 h 6858000"/>
              <a:gd name="connsiteX3" fmla="*/ 11272195 w 11273115"/>
              <a:gd name="connsiteY3" fmla="*/ 0 h 6858000"/>
              <a:gd name="connsiteX4" fmla="*/ 11272195 w 11273115"/>
              <a:gd name="connsiteY4" fmla="*/ 2961216 h 6858000"/>
              <a:gd name="connsiteX5" fmla="*/ 11271695 w 11273115"/>
              <a:gd name="connsiteY5" fmla="*/ 2961216 h 6858000"/>
              <a:gd name="connsiteX6" fmla="*/ 11273115 w 11273115"/>
              <a:gd name="connsiteY6" fmla="*/ 3017366 h 6858000"/>
              <a:gd name="connsiteX7" fmla="*/ 7818094 w 11273115"/>
              <a:gd name="connsiteY7" fmla="*/ 6846005 h 6858000"/>
              <a:gd name="connsiteX8" fmla="*/ 7660345 w 11273115"/>
              <a:gd name="connsiteY8" fmla="*/ 6858000 h 6858000"/>
              <a:gd name="connsiteX9" fmla="*/ 0 w 11273115"/>
              <a:gd name="connsiteY9" fmla="*/ 6858000 h 6858000"/>
              <a:gd name="connsiteX10" fmla="*/ 0 w 11273115"/>
              <a:gd name="connsiteY10" fmla="*/ 3105006 h 6858000"/>
              <a:gd name="connsiteX11" fmla="*/ 1984 w 11273115"/>
              <a:gd name="connsiteY11" fmla="*/ 3078405 h 6858000"/>
              <a:gd name="connsiteX12" fmla="*/ 3348090 w 11273115"/>
              <a:gd name="connsiteY1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3115" h="6858000">
                <a:moveTo>
                  <a:pt x="3348090" y="0"/>
                </a:moveTo>
                <a:lnTo>
                  <a:pt x="3350669" y="66"/>
                </a:lnTo>
                <a:lnTo>
                  <a:pt x="3350669" y="0"/>
                </a:lnTo>
                <a:lnTo>
                  <a:pt x="11272195" y="0"/>
                </a:lnTo>
                <a:lnTo>
                  <a:pt x="11272195" y="2961216"/>
                </a:lnTo>
                <a:lnTo>
                  <a:pt x="11271695" y="2961216"/>
                </a:lnTo>
                <a:lnTo>
                  <a:pt x="11273115" y="3017366"/>
                </a:lnTo>
                <a:cubicBezTo>
                  <a:pt x="11273115" y="5009996"/>
                  <a:pt x="9758729" y="6648923"/>
                  <a:pt x="7818094" y="6846005"/>
                </a:cubicBezTo>
                <a:lnTo>
                  <a:pt x="7660345" y="6858000"/>
                </a:lnTo>
                <a:lnTo>
                  <a:pt x="0" y="6858000"/>
                </a:lnTo>
                <a:lnTo>
                  <a:pt x="0" y="3105006"/>
                </a:lnTo>
                <a:lnTo>
                  <a:pt x="1984" y="3078405"/>
                </a:lnTo>
                <a:cubicBezTo>
                  <a:pt x="174228" y="1349311"/>
                  <a:pt x="1606596" y="0"/>
                  <a:pt x="3348090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D724945-48CE-43AA-A2D7-D18FC7CB7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0" y="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F4C4F21-0086-44BC-AE2C-731756B16D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21" y="4330696"/>
            <a:ext cx="11582479" cy="2527304"/>
          </a:xfrm>
          <a:custGeom>
            <a:avLst/>
            <a:gdLst>
              <a:gd name="connsiteX0" fmla="*/ 326075 w 8600365"/>
              <a:gd name="connsiteY0" fmla="*/ 0 h 1224926"/>
              <a:gd name="connsiteX1" fmla="*/ 8274290 w 8600365"/>
              <a:gd name="connsiteY1" fmla="*/ 0 h 1224926"/>
              <a:gd name="connsiteX2" fmla="*/ 8600365 w 8600365"/>
              <a:gd name="connsiteY2" fmla="*/ 326075 h 1224926"/>
              <a:gd name="connsiteX3" fmla="*/ 8600365 w 8600365"/>
              <a:gd name="connsiteY3" fmla="*/ 1224926 h 1224926"/>
              <a:gd name="connsiteX4" fmla="*/ 8600365 w 8600365"/>
              <a:gd name="connsiteY4" fmla="*/ 1224926 h 1224926"/>
              <a:gd name="connsiteX5" fmla="*/ 0 w 8600365"/>
              <a:gd name="connsiteY5" fmla="*/ 1224926 h 1224926"/>
              <a:gd name="connsiteX6" fmla="*/ 0 w 8600365"/>
              <a:gd name="connsiteY6" fmla="*/ 1224926 h 1224926"/>
              <a:gd name="connsiteX7" fmla="*/ 0 w 8600365"/>
              <a:gd name="connsiteY7" fmla="*/ 326075 h 1224926"/>
              <a:gd name="connsiteX8" fmla="*/ 326075 w 8600365"/>
              <a:gd name="connsiteY8" fmla="*/ 0 h 1224926"/>
              <a:gd name="connsiteX0" fmla="*/ 326075 w 8687289"/>
              <a:gd name="connsiteY0" fmla="*/ 0 h 1224926"/>
              <a:gd name="connsiteX1" fmla="*/ 8609570 w 8687289"/>
              <a:gd name="connsiteY1" fmla="*/ 0 h 1224926"/>
              <a:gd name="connsiteX2" fmla="*/ 8600365 w 8687289"/>
              <a:gd name="connsiteY2" fmla="*/ 326075 h 1224926"/>
              <a:gd name="connsiteX3" fmla="*/ 8600365 w 8687289"/>
              <a:gd name="connsiteY3" fmla="*/ 1224926 h 1224926"/>
              <a:gd name="connsiteX4" fmla="*/ 8600365 w 8687289"/>
              <a:gd name="connsiteY4" fmla="*/ 1224926 h 1224926"/>
              <a:gd name="connsiteX5" fmla="*/ 0 w 8687289"/>
              <a:gd name="connsiteY5" fmla="*/ 1224926 h 1224926"/>
              <a:gd name="connsiteX6" fmla="*/ 0 w 8687289"/>
              <a:gd name="connsiteY6" fmla="*/ 1224926 h 1224926"/>
              <a:gd name="connsiteX7" fmla="*/ 0 w 8687289"/>
              <a:gd name="connsiteY7" fmla="*/ 326075 h 1224926"/>
              <a:gd name="connsiteX8" fmla="*/ 326075 w 8687289"/>
              <a:gd name="connsiteY8" fmla="*/ 0 h 1224926"/>
              <a:gd name="connsiteX0" fmla="*/ 326075 w 8635417"/>
              <a:gd name="connsiteY0" fmla="*/ 0 h 1224926"/>
              <a:gd name="connsiteX1" fmla="*/ 8533370 w 8635417"/>
              <a:gd name="connsiteY1" fmla="*/ 0 h 1224926"/>
              <a:gd name="connsiteX2" fmla="*/ 8600365 w 8635417"/>
              <a:gd name="connsiteY2" fmla="*/ 326075 h 1224926"/>
              <a:gd name="connsiteX3" fmla="*/ 8600365 w 8635417"/>
              <a:gd name="connsiteY3" fmla="*/ 1224926 h 1224926"/>
              <a:gd name="connsiteX4" fmla="*/ 8600365 w 8635417"/>
              <a:gd name="connsiteY4" fmla="*/ 1224926 h 1224926"/>
              <a:gd name="connsiteX5" fmla="*/ 0 w 8635417"/>
              <a:gd name="connsiteY5" fmla="*/ 1224926 h 1224926"/>
              <a:gd name="connsiteX6" fmla="*/ 0 w 8635417"/>
              <a:gd name="connsiteY6" fmla="*/ 1224926 h 1224926"/>
              <a:gd name="connsiteX7" fmla="*/ 0 w 8635417"/>
              <a:gd name="connsiteY7" fmla="*/ 326075 h 1224926"/>
              <a:gd name="connsiteX8" fmla="*/ 326075 w 8635417"/>
              <a:gd name="connsiteY8" fmla="*/ 0 h 1224926"/>
              <a:gd name="connsiteX0" fmla="*/ 326075 w 8626903"/>
              <a:gd name="connsiteY0" fmla="*/ 0 h 1224926"/>
              <a:gd name="connsiteX1" fmla="*/ 8518130 w 8626903"/>
              <a:gd name="connsiteY1" fmla="*/ 0 h 1224926"/>
              <a:gd name="connsiteX2" fmla="*/ 8600365 w 8626903"/>
              <a:gd name="connsiteY2" fmla="*/ 326075 h 1224926"/>
              <a:gd name="connsiteX3" fmla="*/ 8600365 w 8626903"/>
              <a:gd name="connsiteY3" fmla="*/ 1224926 h 1224926"/>
              <a:gd name="connsiteX4" fmla="*/ 8600365 w 8626903"/>
              <a:gd name="connsiteY4" fmla="*/ 1224926 h 1224926"/>
              <a:gd name="connsiteX5" fmla="*/ 0 w 8626903"/>
              <a:gd name="connsiteY5" fmla="*/ 1224926 h 1224926"/>
              <a:gd name="connsiteX6" fmla="*/ 0 w 8626903"/>
              <a:gd name="connsiteY6" fmla="*/ 1224926 h 1224926"/>
              <a:gd name="connsiteX7" fmla="*/ 0 w 8626903"/>
              <a:gd name="connsiteY7" fmla="*/ 326075 h 1224926"/>
              <a:gd name="connsiteX8" fmla="*/ 326075 w 8626903"/>
              <a:gd name="connsiteY8" fmla="*/ 0 h 1224926"/>
              <a:gd name="connsiteX0" fmla="*/ 326075 w 8600365"/>
              <a:gd name="connsiteY0" fmla="*/ 0 h 1224926"/>
              <a:gd name="connsiteX1" fmla="*/ 8518130 w 8600365"/>
              <a:gd name="connsiteY1" fmla="*/ 0 h 1224926"/>
              <a:gd name="connsiteX2" fmla="*/ 8600365 w 8600365"/>
              <a:gd name="connsiteY2" fmla="*/ 326075 h 1224926"/>
              <a:gd name="connsiteX3" fmla="*/ 8600365 w 8600365"/>
              <a:gd name="connsiteY3" fmla="*/ 1224926 h 1224926"/>
              <a:gd name="connsiteX4" fmla="*/ 8600365 w 8600365"/>
              <a:gd name="connsiteY4" fmla="*/ 1224926 h 1224926"/>
              <a:gd name="connsiteX5" fmla="*/ 0 w 8600365"/>
              <a:gd name="connsiteY5" fmla="*/ 1224926 h 1224926"/>
              <a:gd name="connsiteX6" fmla="*/ 0 w 8600365"/>
              <a:gd name="connsiteY6" fmla="*/ 1224926 h 1224926"/>
              <a:gd name="connsiteX7" fmla="*/ 0 w 8600365"/>
              <a:gd name="connsiteY7" fmla="*/ 326075 h 1224926"/>
              <a:gd name="connsiteX8" fmla="*/ 326075 w 8600365"/>
              <a:gd name="connsiteY8" fmla="*/ 0 h 1224926"/>
              <a:gd name="connsiteX0" fmla="*/ 326075 w 8600365"/>
              <a:gd name="connsiteY0" fmla="*/ 0 h 1224926"/>
              <a:gd name="connsiteX1" fmla="*/ 8518130 w 8600365"/>
              <a:gd name="connsiteY1" fmla="*/ 0 h 1224926"/>
              <a:gd name="connsiteX2" fmla="*/ 8600365 w 8600365"/>
              <a:gd name="connsiteY2" fmla="*/ 764225 h 1224926"/>
              <a:gd name="connsiteX3" fmla="*/ 8600365 w 8600365"/>
              <a:gd name="connsiteY3" fmla="*/ 1224926 h 1224926"/>
              <a:gd name="connsiteX4" fmla="*/ 8600365 w 8600365"/>
              <a:gd name="connsiteY4" fmla="*/ 1224926 h 1224926"/>
              <a:gd name="connsiteX5" fmla="*/ 0 w 8600365"/>
              <a:gd name="connsiteY5" fmla="*/ 1224926 h 1224926"/>
              <a:gd name="connsiteX6" fmla="*/ 0 w 8600365"/>
              <a:gd name="connsiteY6" fmla="*/ 1224926 h 1224926"/>
              <a:gd name="connsiteX7" fmla="*/ 0 w 8600365"/>
              <a:gd name="connsiteY7" fmla="*/ 326075 h 1224926"/>
              <a:gd name="connsiteX8" fmla="*/ 326075 w 8600365"/>
              <a:gd name="connsiteY8" fmla="*/ 0 h 1224926"/>
              <a:gd name="connsiteX0" fmla="*/ 326075 w 8611111"/>
              <a:gd name="connsiteY0" fmla="*/ 0 h 1224926"/>
              <a:gd name="connsiteX1" fmla="*/ 8603855 w 8611111"/>
              <a:gd name="connsiteY1" fmla="*/ 0 h 1224926"/>
              <a:gd name="connsiteX2" fmla="*/ 8600365 w 8611111"/>
              <a:gd name="connsiteY2" fmla="*/ 764225 h 1224926"/>
              <a:gd name="connsiteX3" fmla="*/ 8600365 w 8611111"/>
              <a:gd name="connsiteY3" fmla="*/ 1224926 h 1224926"/>
              <a:gd name="connsiteX4" fmla="*/ 8600365 w 8611111"/>
              <a:gd name="connsiteY4" fmla="*/ 1224926 h 1224926"/>
              <a:gd name="connsiteX5" fmla="*/ 0 w 8611111"/>
              <a:gd name="connsiteY5" fmla="*/ 1224926 h 1224926"/>
              <a:gd name="connsiteX6" fmla="*/ 0 w 8611111"/>
              <a:gd name="connsiteY6" fmla="*/ 1224926 h 1224926"/>
              <a:gd name="connsiteX7" fmla="*/ 0 w 8611111"/>
              <a:gd name="connsiteY7" fmla="*/ 326075 h 1224926"/>
              <a:gd name="connsiteX8" fmla="*/ 326075 w 8611111"/>
              <a:gd name="connsiteY8" fmla="*/ 0 h 1224926"/>
              <a:gd name="connsiteX0" fmla="*/ 326075 w 8611111"/>
              <a:gd name="connsiteY0" fmla="*/ 0 h 1224926"/>
              <a:gd name="connsiteX1" fmla="*/ 8603855 w 8611111"/>
              <a:gd name="connsiteY1" fmla="*/ 0 h 1224926"/>
              <a:gd name="connsiteX2" fmla="*/ 8600365 w 8611111"/>
              <a:gd name="connsiteY2" fmla="*/ 764225 h 1224926"/>
              <a:gd name="connsiteX3" fmla="*/ 8600365 w 8611111"/>
              <a:gd name="connsiteY3" fmla="*/ 1224926 h 1224926"/>
              <a:gd name="connsiteX4" fmla="*/ 8600365 w 8611111"/>
              <a:gd name="connsiteY4" fmla="*/ 1224926 h 1224926"/>
              <a:gd name="connsiteX5" fmla="*/ 0 w 8611111"/>
              <a:gd name="connsiteY5" fmla="*/ 1224926 h 1224926"/>
              <a:gd name="connsiteX6" fmla="*/ 0 w 8611111"/>
              <a:gd name="connsiteY6" fmla="*/ 1224926 h 1224926"/>
              <a:gd name="connsiteX7" fmla="*/ 0 w 8611111"/>
              <a:gd name="connsiteY7" fmla="*/ 326075 h 1224926"/>
              <a:gd name="connsiteX8" fmla="*/ 326075 w 8611111"/>
              <a:gd name="connsiteY8" fmla="*/ 0 h 1224926"/>
              <a:gd name="connsiteX0" fmla="*/ 326075 w 8606958"/>
              <a:gd name="connsiteY0" fmla="*/ 0 h 1224926"/>
              <a:gd name="connsiteX1" fmla="*/ 8603855 w 8606958"/>
              <a:gd name="connsiteY1" fmla="*/ 0 h 1224926"/>
              <a:gd name="connsiteX2" fmla="*/ 8600365 w 8606958"/>
              <a:gd name="connsiteY2" fmla="*/ 764225 h 1224926"/>
              <a:gd name="connsiteX3" fmla="*/ 8600365 w 8606958"/>
              <a:gd name="connsiteY3" fmla="*/ 1224926 h 1224926"/>
              <a:gd name="connsiteX4" fmla="*/ 8600365 w 8606958"/>
              <a:gd name="connsiteY4" fmla="*/ 1224926 h 1224926"/>
              <a:gd name="connsiteX5" fmla="*/ 0 w 8606958"/>
              <a:gd name="connsiteY5" fmla="*/ 1224926 h 1224926"/>
              <a:gd name="connsiteX6" fmla="*/ 0 w 8606958"/>
              <a:gd name="connsiteY6" fmla="*/ 1224926 h 1224926"/>
              <a:gd name="connsiteX7" fmla="*/ 0 w 8606958"/>
              <a:gd name="connsiteY7" fmla="*/ 326075 h 1224926"/>
              <a:gd name="connsiteX8" fmla="*/ 326075 w 8606958"/>
              <a:gd name="connsiteY8" fmla="*/ 0 h 1224926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0 w 8606958"/>
              <a:gd name="connsiteY6" fmla="*/ 1237299 h 1237299"/>
              <a:gd name="connsiteX7" fmla="*/ 0 w 8606958"/>
              <a:gd name="connsiteY7" fmla="*/ 338448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0 w 8606958"/>
              <a:gd name="connsiteY6" fmla="*/ 1237299 h 1237299"/>
              <a:gd name="connsiteX7" fmla="*/ 405811 w 8606958"/>
              <a:gd name="connsiteY7" fmla="*/ 480737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0 w 8606958"/>
              <a:gd name="connsiteY6" fmla="*/ 1237299 h 1237299"/>
              <a:gd name="connsiteX7" fmla="*/ 405811 w 8606958"/>
              <a:gd name="connsiteY7" fmla="*/ 480737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585122 w 8606958"/>
              <a:gd name="connsiteY6" fmla="*/ 909415 h 1237299"/>
              <a:gd name="connsiteX7" fmla="*/ 405811 w 8606958"/>
              <a:gd name="connsiteY7" fmla="*/ 480737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585122 w 8606958"/>
              <a:gd name="connsiteY6" fmla="*/ 909415 h 1237299"/>
              <a:gd name="connsiteX7" fmla="*/ 405811 w 8606958"/>
              <a:gd name="connsiteY7" fmla="*/ 480737 h 1237299"/>
              <a:gd name="connsiteX8" fmla="*/ 1722819 w 8606958"/>
              <a:gd name="connsiteY8" fmla="*/ 0 h 1237299"/>
              <a:gd name="connsiteX0" fmla="*/ 1932911 w 8817050"/>
              <a:gd name="connsiteY0" fmla="*/ 0 h 1237299"/>
              <a:gd name="connsiteX1" fmla="*/ 8813947 w 8817050"/>
              <a:gd name="connsiteY1" fmla="*/ 12373 h 1237299"/>
              <a:gd name="connsiteX2" fmla="*/ 8810457 w 8817050"/>
              <a:gd name="connsiteY2" fmla="*/ 776598 h 1237299"/>
              <a:gd name="connsiteX3" fmla="*/ 8810457 w 8817050"/>
              <a:gd name="connsiteY3" fmla="*/ 1237299 h 1237299"/>
              <a:gd name="connsiteX4" fmla="*/ 8810457 w 8817050"/>
              <a:gd name="connsiteY4" fmla="*/ 1237299 h 1237299"/>
              <a:gd name="connsiteX5" fmla="*/ 210092 w 8817050"/>
              <a:gd name="connsiteY5" fmla="*/ 1237299 h 1237299"/>
              <a:gd name="connsiteX6" fmla="*/ 313904 w 8817050"/>
              <a:gd name="connsiteY6" fmla="*/ 810431 h 1237299"/>
              <a:gd name="connsiteX7" fmla="*/ 615903 w 8817050"/>
              <a:gd name="connsiteY7" fmla="*/ 480737 h 1237299"/>
              <a:gd name="connsiteX8" fmla="*/ 1932911 w 8817050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103812 w 8606958"/>
              <a:gd name="connsiteY6" fmla="*/ 810431 h 1237299"/>
              <a:gd name="connsiteX7" fmla="*/ 405811 w 8606958"/>
              <a:gd name="connsiteY7" fmla="*/ 480737 h 1237299"/>
              <a:gd name="connsiteX8" fmla="*/ 1722819 w 8606958"/>
              <a:gd name="connsiteY8" fmla="*/ 0 h 1237299"/>
              <a:gd name="connsiteX0" fmla="*/ 1731342 w 8615481"/>
              <a:gd name="connsiteY0" fmla="*/ 0 h 1237299"/>
              <a:gd name="connsiteX1" fmla="*/ 8612378 w 8615481"/>
              <a:gd name="connsiteY1" fmla="*/ 12373 h 1237299"/>
              <a:gd name="connsiteX2" fmla="*/ 8608888 w 8615481"/>
              <a:gd name="connsiteY2" fmla="*/ 776598 h 1237299"/>
              <a:gd name="connsiteX3" fmla="*/ 8608888 w 8615481"/>
              <a:gd name="connsiteY3" fmla="*/ 1237299 h 1237299"/>
              <a:gd name="connsiteX4" fmla="*/ 8608888 w 8615481"/>
              <a:gd name="connsiteY4" fmla="*/ 1237299 h 1237299"/>
              <a:gd name="connsiteX5" fmla="*/ 8523 w 8615481"/>
              <a:gd name="connsiteY5" fmla="*/ 1237299 h 1237299"/>
              <a:gd name="connsiteX6" fmla="*/ 112335 w 8615481"/>
              <a:gd name="connsiteY6" fmla="*/ 810431 h 1237299"/>
              <a:gd name="connsiteX7" fmla="*/ 414334 w 8615481"/>
              <a:gd name="connsiteY7" fmla="*/ 480737 h 1237299"/>
              <a:gd name="connsiteX8" fmla="*/ 1731342 w 8615481"/>
              <a:gd name="connsiteY8" fmla="*/ 0 h 1237299"/>
              <a:gd name="connsiteX0" fmla="*/ 1731342 w 8615481"/>
              <a:gd name="connsiteY0" fmla="*/ 0 h 1237299"/>
              <a:gd name="connsiteX1" fmla="*/ 8612378 w 8615481"/>
              <a:gd name="connsiteY1" fmla="*/ 12373 h 1237299"/>
              <a:gd name="connsiteX2" fmla="*/ 8608888 w 8615481"/>
              <a:gd name="connsiteY2" fmla="*/ 776598 h 1237299"/>
              <a:gd name="connsiteX3" fmla="*/ 8608888 w 8615481"/>
              <a:gd name="connsiteY3" fmla="*/ 1237299 h 1237299"/>
              <a:gd name="connsiteX4" fmla="*/ 8608888 w 8615481"/>
              <a:gd name="connsiteY4" fmla="*/ 1237299 h 1237299"/>
              <a:gd name="connsiteX5" fmla="*/ 8523 w 8615481"/>
              <a:gd name="connsiteY5" fmla="*/ 1237299 h 1237299"/>
              <a:gd name="connsiteX6" fmla="*/ 112335 w 8615481"/>
              <a:gd name="connsiteY6" fmla="*/ 810431 h 1237299"/>
              <a:gd name="connsiteX7" fmla="*/ 782395 w 8615481"/>
              <a:gd name="connsiteY7" fmla="*/ 251837 h 1237299"/>
              <a:gd name="connsiteX8" fmla="*/ 1731342 w 8615481"/>
              <a:gd name="connsiteY8" fmla="*/ 0 h 1237299"/>
              <a:gd name="connsiteX0" fmla="*/ 1731342 w 8615481"/>
              <a:gd name="connsiteY0" fmla="*/ 0 h 1237299"/>
              <a:gd name="connsiteX1" fmla="*/ 8612378 w 8615481"/>
              <a:gd name="connsiteY1" fmla="*/ 12373 h 1237299"/>
              <a:gd name="connsiteX2" fmla="*/ 8608888 w 8615481"/>
              <a:gd name="connsiteY2" fmla="*/ 776598 h 1237299"/>
              <a:gd name="connsiteX3" fmla="*/ 8608888 w 8615481"/>
              <a:gd name="connsiteY3" fmla="*/ 1237299 h 1237299"/>
              <a:gd name="connsiteX4" fmla="*/ 8608888 w 8615481"/>
              <a:gd name="connsiteY4" fmla="*/ 1237299 h 1237299"/>
              <a:gd name="connsiteX5" fmla="*/ 8523 w 8615481"/>
              <a:gd name="connsiteY5" fmla="*/ 1237299 h 1237299"/>
              <a:gd name="connsiteX6" fmla="*/ 112335 w 8615481"/>
              <a:gd name="connsiteY6" fmla="*/ 810431 h 1237299"/>
              <a:gd name="connsiteX7" fmla="*/ 782395 w 8615481"/>
              <a:gd name="connsiteY7" fmla="*/ 251837 h 1237299"/>
              <a:gd name="connsiteX8" fmla="*/ 1731342 w 8615481"/>
              <a:gd name="connsiteY8" fmla="*/ 0 h 1237299"/>
              <a:gd name="connsiteX0" fmla="*/ 1731342 w 8615481"/>
              <a:gd name="connsiteY0" fmla="*/ 0 h 1237299"/>
              <a:gd name="connsiteX1" fmla="*/ 8612378 w 8615481"/>
              <a:gd name="connsiteY1" fmla="*/ 12373 h 1237299"/>
              <a:gd name="connsiteX2" fmla="*/ 8608888 w 8615481"/>
              <a:gd name="connsiteY2" fmla="*/ 776598 h 1237299"/>
              <a:gd name="connsiteX3" fmla="*/ 8608888 w 8615481"/>
              <a:gd name="connsiteY3" fmla="*/ 1237299 h 1237299"/>
              <a:gd name="connsiteX4" fmla="*/ 8608888 w 8615481"/>
              <a:gd name="connsiteY4" fmla="*/ 1237299 h 1237299"/>
              <a:gd name="connsiteX5" fmla="*/ 8523 w 8615481"/>
              <a:gd name="connsiteY5" fmla="*/ 1237299 h 1237299"/>
              <a:gd name="connsiteX6" fmla="*/ 112335 w 8615481"/>
              <a:gd name="connsiteY6" fmla="*/ 810431 h 1237299"/>
              <a:gd name="connsiteX7" fmla="*/ 782395 w 8615481"/>
              <a:gd name="connsiteY7" fmla="*/ 251837 h 1237299"/>
              <a:gd name="connsiteX8" fmla="*/ 1731342 w 8615481"/>
              <a:gd name="connsiteY8" fmla="*/ 0 h 1237299"/>
              <a:gd name="connsiteX0" fmla="*/ 1727632 w 8611771"/>
              <a:gd name="connsiteY0" fmla="*/ 0 h 1237299"/>
              <a:gd name="connsiteX1" fmla="*/ 8608668 w 8611771"/>
              <a:gd name="connsiteY1" fmla="*/ 12373 h 1237299"/>
              <a:gd name="connsiteX2" fmla="*/ 8605178 w 8611771"/>
              <a:gd name="connsiteY2" fmla="*/ 776598 h 1237299"/>
              <a:gd name="connsiteX3" fmla="*/ 8605178 w 8611771"/>
              <a:gd name="connsiteY3" fmla="*/ 1237299 h 1237299"/>
              <a:gd name="connsiteX4" fmla="*/ 8605178 w 8611771"/>
              <a:gd name="connsiteY4" fmla="*/ 1237299 h 1237299"/>
              <a:gd name="connsiteX5" fmla="*/ 4813 w 8611771"/>
              <a:gd name="connsiteY5" fmla="*/ 1237299 h 1237299"/>
              <a:gd name="connsiteX6" fmla="*/ 108625 w 8611771"/>
              <a:gd name="connsiteY6" fmla="*/ 810431 h 1237299"/>
              <a:gd name="connsiteX7" fmla="*/ 778685 w 8611771"/>
              <a:gd name="connsiteY7" fmla="*/ 251837 h 1237299"/>
              <a:gd name="connsiteX8" fmla="*/ 1727632 w 8611771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103812 w 8606958"/>
              <a:gd name="connsiteY6" fmla="*/ 810431 h 1237299"/>
              <a:gd name="connsiteX7" fmla="*/ 773872 w 8606958"/>
              <a:gd name="connsiteY7" fmla="*/ 251837 h 1237299"/>
              <a:gd name="connsiteX8" fmla="*/ 1722819 w 8606958"/>
              <a:gd name="connsiteY8" fmla="*/ 0 h 1237299"/>
              <a:gd name="connsiteX0" fmla="*/ 1726697 w 8610836"/>
              <a:gd name="connsiteY0" fmla="*/ 0 h 1237299"/>
              <a:gd name="connsiteX1" fmla="*/ 8607733 w 8610836"/>
              <a:gd name="connsiteY1" fmla="*/ 12373 h 1237299"/>
              <a:gd name="connsiteX2" fmla="*/ 8604243 w 8610836"/>
              <a:gd name="connsiteY2" fmla="*/ 776598 h 1237299"/>
              <a:gd name="connsiteX3" fmla="*/ 8604243 w 8610836"/>
              <a:gd name="connsiteY3" fmla="*/ 1237299 h 1237299"/>
              <a:gd name="connsiteX4" fmla="*/ 8604243 w 8610836"/>
              <a:gd name="connsiteY4" fmla="*/ 1237299 h 1237299"/>
              <a:gd name="connsiteX5" fmla="*/ 3878 w 8610836"/>
              <a:gd name="connsiteY5" fmla="*/ 1237299 h 1237299"/>
              <a:gd name="connsiteX6" fmla="*/ 88815 w 8610836"/>
              <a:gd name="connsiteY6" fmla="*/ 810431 h 1237299"/>
              <a:gd name="connsiteX7" fmla="*/ 777750 w 8610836"/>
              <a:gd name="connsiteY7" fmla="*/ 251837 h 1237299"/>
              <a:gd name="connsiteX8" fmla="*/ 1726697 w 8610836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73872 w 8606958"/>
              <a:gd name="connsiteY7" fmla="*/ 251837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73872 w 8606958"/>
              <a:gd name="connsiteY7" fmla="*/ 251837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73872 w 8606958"/>
              <a:gd name="connsiteY7" fmla="*/ 251837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73872 w 8606958"/>
              <a:gd name="connsiteY7" fmla="*/ 251837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45560 w 8606958"/>
              <a:gd name="connsiteY7" fmla="*/ 239464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45560 w 8606958"/>
              <a:gd name="connsiteY7" fmla="*/ 239464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45560 w 8606958"/>
              <a:gd name="connsiteY7" fmla="*/ 239464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45560 w 8606958"/>
              <a:gd name="connsiteY7" fmla="*/ 239464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45560 w 8606958"/>
              <a:gd name="connsiteY7" fmla="*/ 239464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45560 w 8606958"/>
              <a:gd name="connsiteY7" fmla="*/ 239464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45560 w 8606958"/>
              <a:gd name="connsiteY7" fmla="*/ 239464 h 1237299"/>
              <a:gd name="connsiteX8" fmla="*/ 1722819 w 8606958"/>
              <a:gd name="connsiteY8" fmla="*/ 0 h 1237299"/>
              <a:gd name="connsiteX0" fmla="*/ 1637882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45560 w 8606958"/>
              <a:gd name="connsiteY7" fmla="*/ 239464 h 1237299"/>
              <a:gd name="connsiteX8" fmla="*/ 1637882 w 8606958"/>
              <a:gd name="connsiteY8" fmla="*/ 0 h 1237299"/>
              <a:gd name="connsiteX0" fmla="*/ 2298504 w 8606958"/>
              <a:gd name="connsiteY0" fmla="*/ 0 h 1249672"/>
              <a:gd name="connsiteX1" fmla="*/ 8603855 w 8606958"/>
              <a:gd name="connsiteY1" fmla="*/ 24746 h 1249672"/>
              <a:gd name="connsiteX2" fmla="*/ 8600365 w 8606958"/>
              <a:gd name="connsiteY2" fmla="*/ 788971 h 1249672"/>
              <a:gd name="connsiteX3" fmla="*/ 8600365 w 8606958"/>
              <a:gd name="connsiteY3" fmla="*/ 1249672 h 1249672"/>
              <a:gd name="connsiteX4" fmla="*/ 8600365 w 8606958"/>
              <a:gd name="connsiteY4" fmla="*/ 1249672 h 1249672"/>
              <a:gd name="connsiteX5" fmla="*/ 0 w 8606958"/>
              <a:gd name="connsiteY5" fmla="*/ 1249672 h 1249672"/>
              <a:gd name="connsiteX6" fmla="*/ 84937 w 8606958"/>
              <a:gd name="connsiteY6" fmla="*/ 822804 h 1249672"/>
              <a:gd name="connsiteX7" fmla="*/ 745560 w 8606958"/>
              <a:gd name="connsiteY7" fmla="*/ 251837 h 1249672"/>
              <a:gd name="connsiteX8" fmla="*/ 2298504 w 8606958"/>
              <a:gd name="connsiteY8" fmla="*/ 0 h 1249672"/>
              <a:gd name="connsiteX0" fmla="*/ 2298504 w 8606958"/>
              <a:gd name="connsiteY0" fmla="*/ 0 h 1249672"/>
              <a:gd name="connsiteX1" fmla="*/ 8603855 w 8606958"/>
              <a:gd name="connsiteY1" fmla="*/ 24746 h 1249672"/>
              <a:gd name="connsiteX2" fmla="*/ 8600365 w 8606958"/>
              <a:gd name="connsiteY2" fmla="*/ 788971 h 1249672"/>
              <a:gd name="connsiteX3" fmla="*/ 8600365 w 8606958"/>
              <a:gd name="connsiteY3" fmla="*/ 1249672 h 1249672"/>
              <a:gd name="connsiteX4" fmla="*/ 8600365 w 8606958"/>
              <a:gd name="connsiteY4" fmla="*/ 1249672 h 1249672"/>
              <a:gd name="connsiteX5" fmla="*/ 0 w 8606958"/>
              <a:gd name="connsiteY5" fmla="*/ 1249672 h 1249672"/>
              <a:gd name="connsiteX6" fmla="*/ 84937 w 8606958"/>
              <a:gd name="connsiteY6" fmla="*/ 822804 h 1249672"/>
              <a:gd name="connsiteX7" fmla="*/ 745560 w 8606958"/>
              <a:gd name="connsiteY7" fmla="*/ 251837 h 1249672"/>
              <a:gd name="connsiteX8" fmla="*/ 2298504 w 8606958"/>
              <a:gd name="connsiteY8" fmla="*/ 0 h 1249672"/>
              <a:gd name="connsiteX0" fmla="*/ 2298504 w 8606958"/>
              <a:gd name="connsiteY0" fmla="*/ 0 h 1249672"/>
              <a:gd name="connsiteX1" fmla="*/ 8603855 w 8606958"/>
              <a:gd name="connsiteY1" fmla="*/ 24746 h 1249672"/>
              <a:gd name="connsiteX2" fmla="*/ 8600365 w 8606958"/>
              <a:gd name="connsiteY2" fmla="*/ 788971 h 1249672"/>
              <a:gd name="connsiteX3" fmla="*/ 8600365 w 8606958"/>
              <a:gd name="connsiteY3" fmla="*/ 1249672 h 1249672"/>
              <a:gd name="connsiteX4" fmla="*/ 8600365 w 8606958"/>
              <a:gd name="connsiteY4" fmla="*/ 1249672 h 1249672"/>
              <a:gd name="connsiteX5" fmla="*/ 0 w 8606958"/>
              <a:gd name="connsiteY5" fmla="*/ 1249672 h 1249672"/>
              <a:gd name="connsiteX6" fmla="*/ 84937 w 8606958"/>
              <a:gd name="connsiteY6" fmla="*/ 822804 h 1249672"/>
              <a:gd name="connsiteX7" fmla="*/ 2298504 w 8606958"/>
              <a:gd name="connsiteY7" fmla="*/ 0 h 1249672"/>
              <a:gd name="connsiteX0" fmla="*/ 2600441 w 8908895"/>
              <a:gd name="connsiteY0" fmla="*/ 0 h 1249672"/>
              <a:gd name="connsiteX1" fmla="*/ 8905792 w 8908895"/>
              <a:gd name="connsiteY1" fmla="*/ 24746 h 1249672"/>
              <a:gd name="connsiteX2" fmla="*/ 8902302 w 8908895"/>
              <a:gd name="connsiteY2" fmla="*/ 788971 h 1249672"/>
              <a:gd name="connsiteX3" fmla="*/ 8902302 w 8908895"/>
              <a:gd name="connsiteY3" fmla="*/ 1249672 h 1249672"/>
              <a:gd name="connsiteX4" fmla="*/ 8902302 w 8908895"/>
              <a:gd name="connsiteY4" fmla="*/ 1249672 h 1249672"/>
              <a:gd name="connsiteX5" fmla="*/ 301937 w 8908895"/>
              <a:gd name="connsiteY5" fmla="*/ 1249672 h 1249672"/>
              <a:gd name="connsiteX6" fmla="*/ 2600441 w 8908895"/>
              <a:gd name="connsiteY6" fmla="*/ 0 h 1249672"/>
              <a:gd name="connsiteX0" fmla="*/ 2600441 w 8908895"/>
              <a:gd name="connsiteY0" fmla="*/ 0 h 1231113"/>
              <a:gd name="connsiteX1" fmla="*/ 8905792 w 8908895"/>
              <a:gd name="connsiteY1" fmla="*/ 6187 h 1231113"/>
              <a:gd name="connsiteX2" fmla="*/ 8902302 w 8908895"/>
              <a:gd name="connsiteY2" fmla="*/ 770412 h 1231113"/>
              <a:gd name="connsiteX3" fmla="*/ 8902302 w 8908895"/>
              <a:gd name="connsiteY3" fmla="*/ 1231113 h 1231113"/>
              <a:gd name="connsiteX4" fmla="*/ 8902302 w 8908895"/>
              <a:gd name="connsiteY4" fmla="*/ 1231113 h 1231113"/>
              <a:gd name="connsiteX5" fmla="*/ 301937 w 8908895"/>
              <a:gd name="connsiteY5" fmla="*/ 1231113 h 1231113"/>
              <a:gd name="connsiteX6" fmla="*/ 2600441 w 8908895"/>
              <a:gd name="connsiteY6" fmla="*/ 0 h 1231113"/>
              <a:gd name="connsiteX0" fmla="*/ 2716264 w 9024718"/>
              <a:gd name="connsiteY0" fmla="*/ 0 h 1231113"/>
              <a:gd name="connsiteX1" fmla="*/ 9021615 w 9024718"/>
              <a:gd name="connsiteY1" fmla="*/ 6187 h 1231113"/>
              <a:gd name="connsiteX2" fmla="*/ 9018125 w 9024718"/>
              <a:gd name="connsiteY2" fmla="*/ 770412 h 1231113"/>
              <a:gd name="connsiteX3" fmla="*/ 9018125 w 9024718"/>
              <a:gd name="connsiteY3" fmla="*/ 1231113 h 1231113"/>
              <a:gd name="connsiteX4" fmla="*/ 9018125 w 9024718"/>
              <a:gd name="connsiteY4" fmla="*/ 1231113 h 1231113"/>
              <a:gd name="connsiteX5" fmla="*/ 417760 w 9024718"/>
              <a:gd name="connsiteY5" fmla="*/ 1231113 h 1231113"/>
              <a:gd name="connsiteX6" fmla="*/ 2716264 w 9024718"/>
              <a:gd name="connsiteY6" fmla="*/ 0 h 1231113"/>
              <a:gd name="connsiteX0" fmla="*/ 2300894 w 8609348"/>
              <a:gd name="connsiteY0" fmla="*/ 0 h 1231113"/>
              <a:gd name="connsiteX1" fmla="*/ 8606245 w 8609348"/>
              <a:gd name="connsiteY1" fmla="*/ 6187 h 1231113"/>
              <a:gd name="connsiteX2" fmla="*/ 8602755 w 8609348"/>
              <a:gd name="connsiteY2" fmla="*/ 770412 h 1231113"/>
              <a:gd name="connsiteX3" fmla="*/ 8602755 w 8609348"/>
              <a:gd name="connsiteY3" fmla="*/ 1231113 h 1231113"/>
              <a:gd name="connsiteX4" fmla="*/ 8602755 w 8609348"/>
              <a:gd name="connsiteY4" fmla="*/ 1231113 h 1231113"/>
              <a:gd name="connsiteX5" fmla="*/ 2390 w 8609348"/>
              <a:gd name="connsiteY5" fmla="*/ 1231113 h 1231113"/>
              <a:gd name="connsiteX6" fmla="*/ 2300894 w 8609348"/>
              <a:gd name="connsiteY6" fmla="*/ 0 h 1231113"/>
              <a:gd name="connsiteX0" fmla="*/ 2299332 w 8607786"/>
              <a:gd name="connsiteY0" fmla="*/ 0 h 1231113"/>
              <a:gd name="connsiteX1" fmla="*/ 8604683 w 8607786"/>
              <a:gd name="connsiteY1" fmla="*/ 6187 h 1231113"/>
              <a:gd name="connsiteX2" fmla="*/ 8601193 w 8607786"/>
              <a:gd name="connsiteY2" fmla="*/ 770412 h 1231113"/>
              <a:gd name="connsiteX3" fmla="*/ 8601193 w 8607786"/>
              <a:gd name="connsiteY3" fmla="*/ 1231113 h 1231113"/>
              <a:gd name="connsiteX4" fmla="*/ 8601193 w 8607786"/>
              <a:gd name="connsiteY4" fmla="*/ 1231113 h 1231113"/>
              <a:gd name="connsiteX5" fmla="*/ 828 w 8607786"/>
              <a:gd name="connsiteY5" fmla="*/ 1231113 h 1231113"/>
              <a:gd name="connsiteX6" fmla="*/ 2299332 w 8607786"/>
              <a:gd name="connsiteY6" fmla="*/ 0 h 1231113"/>
              <a:gd name="connsiteX0" fmla="*/ 2298564 w 8607018"/>
              <a:gd name="connsiteY0" fmla="*/ 0 h 1231113"/>
              <a:gd name="connsiteX1" fmla="*/ 8603915 w 8607018"/>
              <a:gd name="connsiteY1" fmla="*/ 6187 h 1231113"/>
              <a:gd name="connsiteX2" fmla="*/ 8600425 w 8607018"/>
              <a:gd name="connsiteY2" fmla="*/ 770412 h 1231113"/>
              <a:gd name="connsiteX3" fmla="*/ 8600425 w 8607018"/>
              <a:gd name="connsiteY3" fmla="*/ 1231113 h 1231113"/>
              <a:gd name="connsiteX4" fmla="*/ 8600425 w 8607018"/>
              <a:gd name="connsiteY4" fmla="*/ 1231113 h 1231113"/>
              <a:gd name="connsiteX5" fmla="*/ 60 w 8607018"/>
              <a:gd name="connsiteY5" fmla="*/ 1231113 h 1231113"/>
              <a:gd name="connsiteX6" fmla="*/ 2298564 w 8607018"/>
              <a:gd name="connsiteY6" fmla="*/ 0 h 1231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07018" h="1231113">
                <a:moveTo>
                  <a:pt x="2298564" y="0"/>
                </a:moveTo>
                <a:lnTo>
                  <a:pt x="8603915" y="6187"/>
                </a:lnTo>
                <a:cubicBezTo>
                  <a:pt x="8612551" y="339562"/>
                  <a:pt x="8600425" y="590326"/>
                  <a:pt x="8600425" y="770412"/>
                </a:cubicBezTo>
                <a:lnTo>
                  <a:pt x="8600425" y="1231113"/>
                </a:lnTo>
                <a:lnTo>
                  <a:pt x="8600425" y="1231113"/>
                </a:lnTo>
                <a:lnTo>
                  <a:pt x="60" y="1231113"/>
                </a:lnTo>
                <a:cubicBezTo>
                  <a:pt x="-2693" y="979529"/>
                  <a:pt x="81279" y="0"/>
                  <a:pt x="2298564" y="0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</p:spPr>
        <p:txBody>
          <a:bodyPr anchor="t">
            <a:noAutofit/>
          </a:bodyPr>
          <a:lstStyle>
            <a:lvl1pPr marL="1371600">
              <a:lnSpc>
                <a:spcPct val="280000"/>
              </a:lnSpc>
              <a:spcBef>
                <a:spcPts val="180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en-US" sz="4400">
                <a:solidFill>
                  <a:srgbClr val="FFFFFF"/>
                </a:solidFill>
              </a:rPr>
              <a:t>Click to edit Master title style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A0315CC-EC7D-4E65-936E-03F3BE220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77125" y="0"/>
            <a:ext cx="4714875" cy="6858000"/>
          </a:xfrm>
          <a:custGeom>
            <a:avLst/>
            <a:gdLst>
              <a:gd name="connsiteX0" fmla="*/ 3611850 w 4528607"/>
              <a:gd name="connsiteY0" fmla="*/ 0 h 6858000"/>
              <a:gd name="connsiteX1" fmla="*/ 4528607 w 4528607"/>
              <a:gd name="connsiteY1" fmla="*/ 0 h 6858000"/>
              <a:gd name="connsiteX2" fmla="*/ 4528607 w 4528607"/>
              <a:gd name="connsiteY2" fmla="*/ 6858000 h 6858000"/>
              <a:gd name="connsiteX3" fmla="*/ 0 w 4528607"/>
              <a:gd name="connsiteY3" fmla="*/ 6858000 h 6858000"/>
              <a:gd name="connsiteX4" fmla="*/ 157749 w 4528607"/>
              <a:gd name="connsiteY4" fmla="*/ 6846005 h 6858000"/>
              <a:gd name="connsiteX5" fmla="*/ 3612770 w 4528607"/>
              <a:gd name="connsiteY5" fmla="*/ 3017366 h 6858000"/>
              <a:gd name="connsiteX6" fmla="*/ 3611350 w 4528607"/>
              <a:gd name="connsiteY6" fmla="*/ 2961216 h 6858000"/>
              <a:gd name="connsiteX7" fmla="*/ 3611850 w 4528607"/>
              <a:gd name="connsiteY7" fmla="*/ 2961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8607" h="6858000">
                <a:moveTo>
                  <a:pt x="3611850" y="0"/>
                </a:moveTo>
                <a:lnTo>
                  <a:pt x="4528607" y="0"/>
                </a:lnTo>
                <a:lnTo>
                  <a:pt x="4528607" y="6858000"/>
                </a:lnTo>
                <a:lnTo>
                  <a:pt x="0" y="6858000"/>
                </a:lnTo>
                <a:lnTo>
                  <a:pt x="157749" y="6846005"/>
                </a:lnTo>
                <a:cubicBezTo>
                  <a:pt x="2098384" y="6648923"/>
                  <a:pt x="3612770" y="5009996"/>
                  <a:pt x="3612770" y="3017366"/>
                </a:cubicBezTo>
                <a:lnTo>
                  <a:pt x="3611350" y="2961216"/>
                </a:lnTo>
                <a:lnTo>
                  <a:pt x="3611850" y="2961216"/>
                </a:lnTo>
                <a:close/>
              </a:path>
            </a:pathLst>
          </a:custGeom>
          <a:solidFill>
            <a:schemeClr val="accent2">
              <a:lumMod val="75000"/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AB5A3B-4D59-4E0D-9EA9-FAFC9BFBB5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00614" y="5920740"/>
            <a:ext cx="5476512" cy="723900"/>
          </a:xfrm>
        </p:spPr>
        <p:txBody>
          <a:bodyPr>
            <a:noAutofit/>
          </a:bodyPr>
          <a:lstStyle>
            <a:lvl1pPr>
              <a:buNone/>
              <a:defRPr sz="2000">
                <a:solidFill>
                  <a:schemeClr val="bg2"/>
                </a:solidFill>
              </a:defRPr>
            </a:lvl1pPr>
            <a:lvl2pPr>
              <a:buNone/>
              <a:defRPr sz="2000">
                <a:solidFill>
                  <a:schemeClr val="bg2"/>
                </a:solidFill>
              </a:defRPr>
            </a:lvl2pPr>
            <a:lvl3pPr>
              <a:buNone/>
              <a:defRPr sz="2000">
                <a:solidFill>
                  <a:schemeClr val="bg2"/>
                </a:solidFill>
              </a:defRPr>
            </a:lvl3pPr>
            <a:lvl4pPr>
              <a:buNone/>
              <a:defRPr sz="2000">
                <a:solidFill>
                  <a:schemeClr val="bg2"/>
                </a:solidFill>
              </a:defRPr>
            </a:lvl4pPr>
            <a:lvl5pPr>
              <a:buNone/>
              <a:defRPr sz="2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53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1886-4F39-4E3E-948D-DBC73F267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05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C7B2A-B6BE-46FD-9278-A5246BF7E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00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85295-E4B5-4D75-954F-B07A2F4CA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35623"/>
            <a:ext cx="3200400" cy="3554039"/>
          </a:xfrm>
        </p:spPr>
        <p:txBody>
          <a:bodyPr>
            <a:normAutofit/>
          </a:bodyPr>
          <a:lstStyle>
            <a:lvl1pPr marL="283464" indent="-283464">
              <a:defRPr sz="1400"/>
            </a:lvl1pPr>
            <a:lvl2pPr marL="283464" indent="-283464">
              <a:defRPr sz="1400"/>
            </a:lvl2pPr>
            <a:lvl3pPr marL="283464" indent="-283464">
              <a:defRPr sz="1400"/>
            </a:lvl3pPr>
            <a:lvl4pPr marL="283464" indent="-283464">
              <a:defRPr sz="1400"/>
            </a:lvl4pPr>
            <a:lvl5pPr marL="283464" indent="-28346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87ABF0-C78D-4589-8FA5-0D6238B4B0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6597" y="1679012"/>
            <a:ext cx="3200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6A4064-2E0A-4FC3-837B-14EC0EF3A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6597" y="2633472"/>
            <a:ext cx="3200400" cy="3554040"/>
          </a:xfrm>
        </p:spPr>
        <p:txBody>
          <a:bodyPr>
            <a:normAutofit/>
          </a:bodyPr>
          <a:lstStyle>
            <a:lvl1pPr marL="283464" indent="-283464">
              <a:defRPr sz="1400"/>
            </a:lvl1pPr>
            <a:lvl2pPr marL="283464" indent="-283464">
              <a:defRPr sz="1400"/>
            </a:lvl2pPr>
            <a:lvl3pPr marL="283464" indent="-283464">
              <a:defRPr sz="1400"/>
            </a:lvl3pPr>
            <a:lvl4pPr marL="283464" indent="-283464">
              <a:defRPr sz="1400"/>
            </a:lvl4pPr>
            <a:lvl5pPr marL="283464" indent="-28346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55FA165-37DF-4E15-9395-3DD34C0F1C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3406" y="1682496"/>
            <a:ext cx="3200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CAFAE5B4-E9C2-4CEE-AE3C-EAD0E422778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53406" y="2633472"/>
            <a:ext cx="3200400" cy="3554040"/>
          </a:xfrm>
        </p:spPr>
        <p:txBody>
          <a:bodyPr>
            <a:normAutofit/>
          </a:bodyPr>
          <a:lstStyle>
            <a:lvl1pPr marL="283464" indent="-283464">
              <a:defRPr sz="1400"/>
            </a:lvl1pPr>
            <a:lvl2pPr marL="283464" indent="-283464">
              <a:defRPr sz="1400"/>
            </a:lvl2pPr>
            <a:lvl3pPr marL="283464" indent="-283464">
              <a:defRPr sz="1400"/>
            </a:lvl3pPr>
            <a:lvl4pPr marL="283464" indent="-283464">
              <a:defRPr sz="1400"/>
            </a:lvl4pPr>
            <a:lvl5pPr marL="283464" indent="-28346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4EC709-AAD9-475C-AC6A-943A8E872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E3C169-8D29-4CC4-9581-748178F3C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0C0E3E-587D-46EB-AAF5-011C137B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797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F77B68-7FA5-4C67-BB5E-544A66A74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289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59E3D4-4913-4324-9732-B962CCA5D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443553"/>
            <a:ext cx="9914859" cy="1325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FE71C6AE-BA35-4C02-9C7B-2A2D9775D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09080"/>
            <a:ext cx="5868537" cy="3467881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F8E2564-CCE3-4E5F-BA7A-BE1CD195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44851" y="1"/>
            <a:ext cx="2347150" cy="4454343"/>
          </a:xfrm>
          <a:custGeom>
            <a:avLst/>
            <a:gdLst>
              <a:gd name="connsiteX0" fmla="*/ 2329738 w 2347151"/>
              <a:gd name="connsiteY0" fmla="*/ 0 h 4454343"/>
              <a:gd name="connsiteX1" fmla="*/ 2347151 w 2347151"/>
              <a:gd name="connsiteY1" fmla="*/ 0 h 4454343"/>
              <a:gd name="connsiteX2" fmla="*/ 2347151 w 2347151"/>
              <a:gd name="connsiteY2" fmla="*/ 4454343 h 4454343"/>
              <a:gd name="connsiteX3" fmla="*/ 2340504 w 2347151"/>
              <a:gd name="connsiteY3" fmla="*/ 4322705 h 4454343"/>
              <a:gd name="connsiteX4" fmla="*/ 134816 w 2347151"/>
              <a:gd name="connsiteY4" fmla="*/ 2130974 h 4454343"/>
              <a:gd name="connsiteX5" fmla="*/ 0 w 2347151"/>
              <a:gd name="connsiteY5" fmla="*/ 2124591 h 4454343"/>
              <a:gd name="connsiteX6" fmla="*/ 134816 w 2347151"/>
              <a:gd name="connsiteY6" fmla="*/ 2118208 h 4454343"/>
              <a:gd name="connsiteX7" fmla="*/ 2309087 w 2347151"/>
              <a:gd name="connsiteY7" fmla="*/ 141037 h 445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7151" h="4454343">
                <a:moveTo>
                  <a:pt x="2329738" y="0"/>
                </a:moveTo>
                <a:lnTo>
                  <a:pt x="2347151" y="0"/>
                </a:lnTo>
                <a:lnTo>
                  <a:pt x="2347151" y="4454343"/>
                </a:lnTo>
                <a:lnTo>
                  <a:pt x="2340504" y="4322705"/>
                </a:lnTo>
                <a:cubicBezTo>
                  <a:pt x="2222700" y="3162715"/>
                  <a:pt x="1296917" y="2241584"/>
                  <a:pt x="134816" y="2130974"/>
                </a:cubicBezTo>
                <a:lnTo>
                  <a:pt x="0" y="2124591"/>
                </a:lnTo>
                <a:lnTo>
                  <a:pt x="134816" y="2118208"/>
                </a:lnTo>
                <a:cubicBezTo>
                  <a:pt x="1224286" y="2014511"/>
                  <a:pt x="2106054" y="1198443"/>
                  <a:pt x="2309087" y="141037"/>
                </a:cubicBez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0E4796D-B53A-4567-BE9E-482FEC3EDB2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26184" y="2126134"/>
            <a:ext cx="2434622" cy="2503056"/>
          </a:xfrm>
          <a:custGeom>
            <a:avLst/>
            <a:gdLst>
              <a:gd name="connsiteX0" fmla="*/ 0 w 2434622"/>
              <a:gd name="connsiteY0" fmla="*/ 0 h 2381427"/>
              <a:gd name="connsiteX1" fmla="*/ 2434622 w 2434622"/>
              <a:gd name="connsiteY1" fmla="*/ 0 h 2381427"/>
              <a:gd name="connsiteX2" fmla="*/ 2434622 w 2434622"/>
              <a:gd name="connsiteY2" fmla="*/ 2381427 h 2381427"/>
              <a:gd name="connsiteX3" fmla="*/ 0 w 2434622"/>
              <a:gd name="connsiteY3" fmla="*/ 2381427 h 2381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4622" h="2381427">
                <a:moveTo>
                  <a:pt x="0" y="0"/>
                </a:moveTo>
                <a:lnTo>
                  <a:pt x="2434622" y="0"/>
                </a:lnTo>
                <a:lnTo>
                  <a:pt x="2434622" y="2381427"/>
                </a:lnTo>
                <a:lnTo>
                  <a:pt x="0" y="238142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1FD357AB-C536-40A5-BB4E-AD59A1D930C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59092" y="2118839"/>
            <a:ext cx="2432908" cy="2498880"/>
          </a:xfrm>
          <a:custGeom>
            <a:avLst/>
            <a:gdLst>
              <a:gd name="connsiteX0" fmla="*/ 0 w 2425326"/>
              <a:gd name="connsiteY0" fmla="*/ 0 h 2381426"/>
              <a:gd name="connsiteX1" fmla="*/ 254330 w 2425326"/>
              <a:gd name="connsiteY1" fmla="*/ 0 h 2381426"/>
              <a:gd name="connsiteX2" fmla="*/ 433844 w 2425326"/>
              <a:gd name="connsiteY2" fmla="*/ 25132 h 2381426"/>
              <a:gd name="connsiteX3" fmla="*/ 2424547 w 2425326"/>
              <a:gd name="connsiteY3" fmla="*/ 2186765 h 2381426"/>
              <a:gd name="connsiteX4" fmla="*/ 2425326 w 2425326"/>
              <a:gd name="connsiteY4" fmla="*/ 2202193 h 2381426"/>
              <a:gd name="connsiteX5" fmla="*/ 2425326 w 2425326"/>
              <a:gd name="connsiteY5" fmla="*/ 2381426 h 2381426"/>
              <a:gd name="connsiteX6" fmla="*/ 0 w 2425326"/>
              <a:gd name="connsiteY6" fmla="*/ 2381426 h 2381426"/>
              <a:gd name="connsiteX0" fmla="*/ 0 w 2701627"/>
              <a:gd name="connsiteY0" fmla="*/ 0 h 2419519"/>
              <a:gd name="connsiteX1" fmla="*/ 254330 w 2701627"/>
              <a:gd name="connsiteY1" fmla="*/ 0 h 2419519"/>
              <a:gd name="connsiteX2" fmla="*/ 433844 w 2701627"/>
              <a:gd name="connsiteY2" fmla="*/ 25132 h 2419519"/>
              <a:gd name="connsiteX3" fmla="*/ 2424547 w 2701627"/>
              <a:gd name="connsiteY3" fmla="*/ 2186765 h 2419519"/>
              <a:gd name="connsiteX4" fmla="*/ 2425326 w 2701627"/>
              <a:gd name="connsiteY4" fmla="*/ 2381426 h 2419519"/>
              <a:gd name="connsiteX5" fmla="*/ 0 w 2701627"/>
              <a:gd name="connsiteY5" fmla="*/ 2381426 h 2419519"/>
              <a:gd name="connsiteX6" fmla="*/ 0 w 2701627"/>
              <a:gd name="connsiteY6" fmla="*/ 0 h 2419519"/>
              <a:gd name="connsiteX0" fmla="*/ 0 w 2427563"/>
              <a:gd name="connsiteY0" fmla="*/ 0 h 2381426"/>
              <a:gd name="connsiteX1" fmla="*/ 254330 w 2427563"/>
              <a:gd name="connsiteY1" fmla="*/ 0 h 2381426"/>
              <a:gd name="connsiteX2" fmla="*/ 433844 w 2427563"/>
              <a:gd name="connsiteY2" fmla="*/ 25132 h 2381426"/>
              <a:gd name="connsiteX3" fmla="*/ 2425326 w 2427563"/>
              <a:gd name="connsiteY3" fmla="*/ 2381426 h 2381426"/>
              <a:gd name="connsiteX4" fmla="*/ 0 w 2427563"/>
              <a:gd name="connsiteY4" fmla="*/ 2381426 h 2381426"/>
              <a:gd name="connsiteX5" fmla="*/ 0 w 2427563"/>
              <a:gd name="connsiteY5" fmla="*/ 0 h 2381426"/>
              <a:gd name="connsiteX0" fmla="*/ 0 w 2425384"/>
              <a:gd name="connsiteY0" fmla="*/ 0 h 2381426"/>
              <a:gd name="connsiteX1" fmla="*/ 254330 w 2425384"/>
              <a:gd name="connsiteY1" fmla="*/ 0 h 2381426"/>
              <a:gd name="connsiteX2" fmla="*/ 433844 w 2425384"/>
              <a:gd name="connsiteY2" fmla="*/ 25132 h 2381426"/>
              <a:gd name="connsiteX3" fmla="*/ 2425326 w 2425384"/>
              <a:gd name="connsiteY3" fmla="*/ 2381426 h 2381426"/>
              <a:gd name="connsiteX4" fmla="*/ 0 w 2425384"/>
              <a:gd name="connsiteY4" fmla="*/ 2381426 h 2381426"/>
              <a:gd name="connsiteX5" fmla="*/ 0 w 2425384"/>
              <a:gd name="connsiteY5" fmla="*/ 0 h 2381426"/>
              <a:gd name="connsiteX0" fmla="*/ 0 w 2425326"/>
              <a:gd name="connsiteY0" fmla="*/ 0 h 2381426"/>
              <a:gd name="connsiteX1" fmla="*/ 254330 w 2425326"/>
              <a:gd name="connsiteY1" fmla="*/ 0 h 2381426"/>
              <a:gd name="connsiteX2" fmla="*/ 2425326 w 2425326"/>
              <a:gd name="connsiteY2" fmla="*/ 2381426 h 2381426"/>
              <a:gd name="connsiteX3" fmla="*/ 0 w 2425326"/>
              <a:gd name="connsiteY3" fmla="*/ 2381426 h 2381426"/>
              <a:gd name="connsiteX4" fmla="*/ 0 w 2425326"/>
              <a:gd name="connsiteY4" fmla="*/ 0 h 2381426"/>
              <a:gd name="connsiteX0" fmla="*/ 0 w 2425326"/>
              <a:gd name="connsiteY0" fmla="*/ 0 h 2381426"/>
              <a:gd name="connsiteX1" fmla="*/ 2425326 w 2425326"/>
              <a:gd name="connsiteY1" fmla="*/ 2381426 h 2381426"/>
              <a:gd name="connsiteX2" fmla="*/ 0 w 2425326"/>
              <a:gd name="connsiteY2" fmla="*/ 2381426 h 2381426"/>
              <a:gd name="connsiteX3" fmla="*/ 0 w 2425326"/>
              <a:gd name="connsiteY3" fmla="*/ 0 h 2381426"/>
              <a:gd name="connsiteX0" fmla="*/ 0 w 2425326"/>
              <a:gd name="connsiteY0" fmla="*/ 0 h 2381426"/>
              <a:gd name="connsiteX1" fmla="*/ 2425326 w 2425326"/>
              <a:gd name="connsiteY1" fmla="*/ 2381426 h 2381426"/>
              <a:gd name="connsiteX2" fmla="*/ 0 w 2425326"/>
              <a:gd name="connsiteY2" fmla="*/ 2381426 h 2381426"/>
              <a:gd name="connsiteX3" fmla="*/ 0 w 2425326"/>
              <a:gd name="connsiteY3" fmla="*/ 0 h 2381426"/>
              <a:gd name="connsiteX0" fmla="*/ 0 w 2425326"/>
              <a:gd name="connsiteY0" fmla="*/ 0 h 2381426"/>
              <a:gd name="connsiteX1" fmla="*/ 2425326 w 2425326"/>
              <a:gd name="connsiteY1" fmla="*/ 2381426 h 2381426"/>
              <a:gd name="connsiteX2" fmla="*/ 0 w 2425326"/>
              <a:gd name="connsiteY2" fmla="*/ 2381426 h 2381426"/>
              <a:gd name="connsiteX3" fmla="*/ 0 w 2425326"/>
              <a:gd name="connsiteY3" fmla="*/ 0 h 2381426"/>
              <a:gd name="connsiteX0" fmla="*/ 0 w 2425326"/>
              <a:gd name="connsiteY0" fmla="*/ 0 h 2381426"/>
              <a:gd name="connsiteX1" fmla="*/ 2425326 w 2425326"/>
              <a:gd name="connsiteY1" fmla="*/ 2381426 h 2381426"/>
              <a:gd name="connsiteX2" fmla="*/ 0 w 2425326"/>
              <a:gd name="connsiteY2" fmla="*/ 2381426 h 2381426"/>
              <a:gd name="connsiteX3" fmla="*/ 0 w 2425326"/>
              <a:gd name="connsiteY3" fmla="*/ 0 h 2381426"/>
              <a:gd name="connsiteX0" fmla="*/ 0 w 2425326"/>
              <a:gd name="connsiteY0" fmla="*/ 14 h 2381440"/>
              <a:gd name="connsiteX1" fmla="*/ 2425326 w 2425326"/>
              <a:gd name="connsiteY1" fmla="*/ 2381440 h 2381440"/>
              <a:gd name="connsiteX2" fmla="*/ 0 w 2425326"/>
              <a:gd name="connsiteY2" fmla="*/ 2381440 h 2381440"/>
              <a:gd name="connsiteX3" fmla="*/ 0 w 2425326"/>
              <a:gd name="connsiteY3" fmla="*/ 14 h 2381440"/>
              <a:gd name="connsiteX0" fmla="*/ 0 w 2427169"/>
              <a:gd name="connsiteY0" fmla="*/ 14 h 2381440"/>
              <a:gd name="connsiteX1" fmla="*/ 2425326 w 2427169"/>
              <a:gd name="connsiteY1" fmla="*/ 2381440 h 2381440"/>
              <a:gd name="connsiteX2" fmla="*/ 0 w 2427169"/>
              <a:gd name="connsiteY2" fmla="*/ 2381440 h 2381440"/>
              <a:gd name="connsiteX3" fmla="*/ 0 w 2427169"/>
              <a:gd name="connsiteY3" fmla="*/ 14 h 238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169" h="2381440">
                <a:moveTo>
                  <a:pt x="0" y="14"/>
                </a:moveTo>
                <a:cubicBezTo>
                  <a:pt x="1692362" y="-4985"/>
                  <a:pt x="2470324" y="1326204"/>
                  <a:pt x="2425326" y="2381440"/>
                </a:cubicBezTo>
                <a:lnTo>
                  <a:pt x="0" y="2381440"/>
                </a:lnTo>
                <a:lnTo>
                  <a:pt x="0" y="14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F54B49C-CC16-4438-9923-F41C8E75273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24344" y="4503573"/>
            <a:ext cx="2434622" cy="2354427"/>
          </a:xfrm>
          <a:custGeom>
            <a:avLst/>
            <a:gdLst>
              <a:gd name="connsiteX0" fmla="*/ 0 w 2434622"/>
              <a:gd name="connsiteY0" fmla="*/ 0 h 2381427"/>
              <a:gd name="connsiteX1" fmla="*/ 2434622 w 2434622"/>
              <a:gd name="connsiteY1" fmla="*/ 0 h 2381427"/>
              <a:gd name="connsiteX2" fmla="*/ 2434622 w 2434622"/>
              <a:gd name="connsiteY2" fmla="*/ 2381427 h 2381427"/>
              <a:gd name="connsiteX3" fmla="*/ 0 w 2434622"/>
              <a:gd name="connsiteY3" fmla="*/ 2381427 h 2381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4622" h="2381427">
                <a:moveTo>
                  <a:pt x="0" y="0"/>
                </a:moveTo>
                <a:lnTo>
                  <a:pt x="2434622" y="0"/>
                </a:lnTo>
                <a:lnTo>
                  <a:pt x="2434622" y="2381427"/>
                </a:lnTo>
                <a:lnTo>
                  <a:pt x="0" y="2381427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BC1AB157-27FC-4B7D-9CCA-71C57045CEE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758966" y="4507560"/>
            <a:ext cx="2434622" cy="2350439"/>
          </a:xfrm>
          <a:custGeom>
            <a:avLst/>
            <a:gdLst>
              <a:gd name="connsiteX0" fmla="*/ 0 w 2434622"/>
              <a:gd name="connsiteY0" fmla="*/ 0 h 2342635"/>
              <a:gd name="connsiteX1" fmla="*/ 2434622 w 2434622"/>
              <a:gd name="connsiteY1" fmla="*/ 0 h 2342635"/>
              <a:gd name="connsiteX2" fmla="*/ 2434622 w 2434622"/>
              <a:gd name="connsiteY2" fmla="*/ 2342635 h 2342635"/>
              <a:gd name="connsiteX3" fmla="*/ 0 w 2434622"/>
              <a:gd name="connsiteY3" fmla="*/ 2342635 h 2342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4622" h="2342635">
                <a:moveTo>
                  <a:pt x="0" y="0"/>
                </a:moveTo>
                <a:lnTo>
                  <a:pt x="2434622" y="0"/>
                </a:lnTo>
                <a:lnTo>
                  <a:pt x="2434622" y="2342635"/>
                </a:lnTo>
                <a:lnTo>
                  <a:pt x="0" y="234263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3899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BAB19D3-90A9-40E5-BED8-289A8919A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AD247D9-20CF-4BAD-906D-66DB8B852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479" y="596393"/>
            <a:ext cx="5618922" cy="154250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0E4B7A8-67F1-4290-B537-DE49AD9FBFF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5181600" cy="6857999"/>
          </a:xfrm>
          <a:custGeom>
            <a:avLst/>
            <a:gdLst>
              <a:gd name="connsiteX0" fmla="*/ 0 w 5181600"/>
              <a:gd name="connsiteY0" fmla="*/ 0 h 6857999"/>
              <a:gd name="connsiteX1" fmla="*/ 5181600 w 5181600"/>
              <a:gd name="connsiteY1" fmla="*/ 0 h 6857999"/>
              <a:gd name="connsiteX2" fmla="*/ 5181600 w 5181600"/>
              <a:gd name="connsiteY2" fmla="*/ 4504871 h 6857999"/>
              <a:gd name="connsiteX3" fmla="*/ 5181598 w 5181600"/>
              <a:gd name="connsiteY3" fmla="*/ 4504830 h 6857999"/>
              <a:gd name="connsiteX4" fmla="*/ 5175215 w 5181600"/>
              <a:gd name="connsiteY4" fmla="*/ 4639646 h 6857999"/>
              <a:gd name="connsiteX5" fmla="*/ 2983485 w 5181600"/>
              <a:gd name="connsiteY5" fmla="*/ 6845334 h 6857999"/>
              <a:gd name="connsiteX6" fmla="*/ 2749639 w 5181600"/>
              <a:gd name="connsiteY6" fmla="*/ 6857142 h 6857999"/>
              <a:gd name="connsiteX7" fmla="*/ 2749639 w 5181600"/>
              <a:gd name="connsiteY7" fmla="*/ 6857999 h 6857999"/>
              <a:gd name="connsiteX8" fmla="*/ 0 w 5181600"/>
              <a:gd name="connsiteY8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81600" h="6857999">
                <a:moveTo>
                  <a:pt x="0" y="0"/>
                </a:moveTo>
                <a:lnTo>
                  <a:pt x="5181600" y="0"/>
                </a:lnTo>
                <a:lnTo>
                  <a:pt x="5181600" y="4504871"/>
                </a:lnTo>
                <a:lnTo>
                  <a:pt x="5181598" y="4504830"/>
                </a:lnTo>
                <a:lnTo>
                  <a:pt x="5175215" y="4639646"/>
                </a:lnTo>
                <a:cubicBezTo>
                  <a:pt x="5064605" y="5801747"/>
                  <a:pt x="4143475" y="6727530"/>
                  <a:pt x="2983485" y="6845334"/>
                </a:cubicBezTo>
                <a:lnTo>
                  <a:pt x="2749639" y="6857142"/>
                </a:lnTo>
                <a:lnTo>
                  <a:pt x="274963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EAFE93-40B7-4FF8-BEE7-E39911ECD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78" y="2138901"/>
            <a:ext cx="5618922" cy="4033299"/>
          </a:xfrm>
        </p:spPr>
        <p:txBody>
          <a:bodyPr>
            <a:normAutofit/>
          </a:bodyPr>
          <a:lstStyle>
            <a:lvl1pPr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>
                <a:solidFill>
                  <a:srgbClr val="FFFFFF"/>
                </a:solidFill>
              </a:rPr>
              <a:t>Click to edit Master text styles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752B41F-4B4E-4E1F-9191-6BB3F421E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005014" y="3249456"/>
            <a:ext cx="2353172" cy="4863918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EFD1DB-7478-445F-ACEF-64BE4DFEC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005012" y="3249456"/>
            <a:ext cx="2353172" cy="4863918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0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2D13D15-77CA-4B50-9E08-0F58009A8E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7635" y="4626592"/>
            <a:ext cx="8600365" cy="1224926"/>
          </a:xfrm>
        </p:spPr>
        <p:txBody>
          <a:bodyPr anchor="b">
            <a:no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Click to edit Master title style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BB8E73D-B3E6-4E0A-8295-A9EB157228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67636" y="5936776"/>
            <a:ext cx="6660107" cy="625497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Click to edit Master subtitle style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9899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9960-406F-4187-A0E6-BD19C6840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326" y="919716"/>
            <a:ext cx="8504275" cy="3551275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7E7FE-647D-4B2F-BA13-AB3ED4C5CF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9326" y="4795284"/>
            <a:ext cx="8504275" cy="1084522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16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EF785-E0A7-4496-A5BA-49B0156F26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64706" y="6433202"/>
            <a:ext cx="2426446" cy="36784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2C627-38A1-4A14-8822-D8D33751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BE346-5F34-48CD-8928-DA8567AED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3203"/>
            <a:ext cx="702781" cy="367842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7087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8A94B-011C-4B13-8C12-E91BF7A40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20800"/>
            <a:ext cx="9144000" cy="3095813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6D5F3-887C-4A8F-842A-0294A9FB0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3999" y="4589463"/>
            <a:ext cx="91440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4588B-131A-42F3-B76C-62BD65E4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1AB28-20BD-4CD8-9840-985C3EDB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3C85C-3801-46F0-A100-616F5F2F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0162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CB06-0454-4BF1-8011-F8B1A959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20A70-D33B-4461-B74C-3F59ADB16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8813" y="2163725"/>
            <a:ext cx="4610986" cy="4013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1BDF9-836E-431C-8EFA-417A9BEE9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260" y="2163725"/>
            <a:ext cx="4853763" cy="40132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D9F59-B591-4E2F-899E-3CA78CE82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CFD12-B3EC-432C-B264-8AB571CAA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3CBBA-71B3-4857-80E7-525E89FD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1288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E062-B7F5-4D30-B416-1BBB4A7D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BDFF7A-EBD3-4FEB-8451-5D735506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F54A2D-2C4B-4E1D-AC16-E3B1F1DD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1F373-DB96-4AEA-8E3E-7EDEA213D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5713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9F8C-8071-4BE5-AD6F-C98F481D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135B3-14BA-4A88-B6B3-88B77B1C6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C3A4D-5B69-44B4-B17F-770E83F00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1C41D-2A59-4512-8034-6DB70578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5C494-778C-4EE6-9402-242E1CDD9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677B9-C338-4033-9AFE-B8B81C5D8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7147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77DE-4C2E-476F-A419-57470FB6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9FD1A0-93AE-469A-ADDF-2453B64CAA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19C9C-EF97-4910-9419-6D7202609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87172-A64E-4C38-82ED-2A7050B0F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C3E24-28E2-4512-BEA0-DAEC5E84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04F0D-DA84-434D-B136-BEE9FD80A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360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6C91E54-DBE4-467A-A827-2C5C88E61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880244"/>
            <a:ext cx="12192000" cy="397775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BAED78D-8293-4554-BA23-D14EC617A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525440"/>
            <a:ext cx="5390983" cy="196331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9EFAE44-6509-43CD-AB03-7B4944875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1" y="3377821"/>
            <a:ext cx="5181600" cy="2799142"/>
          </a:xfrm>
        </p:spPr>
        <p:txBody>
          <a:bodyPr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5749D8A-F20A-4228-9136-5891AE0352B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4166" y="-1798"/>
            <a:ext cx="2846566" cy="2872294"/>
          </a:xfrm>
          <a:custGeom>
            <a:avLst/>
            <a:gdLst>
              <a:gd name="connsiteX0" fmla="*/ 2797 w 2846566"/>
              <a:gd name="connsiteY0" fmla="*/ 0 h 2838450"/>
              <a:gd name="connsiteX1" fmla="*/ 2846566 w 2846566"/>
              <a:gd name="connsiteY1" fmla="*/ 0 h 2838450"/>
              <a:gd name="connsiteX2" fmla="*/ 2846566 w 2846566"/>
              <a:gd name="connsiteY2" fmla="*/ 2838450 h 2838450"/>
              <a:gd name="connsiteX3" fmla="*/ 2091122 w 2846566"/>
              <a:gd name="connsiteY3" fmla="*/ 2838450 h 2838450"/>
              <a:gd name="connsiteX4" fmla="*/ 1974232 w 2846566"/>
              <a:gd name="connsiteY4" fmla="*/ 2820914 h 2838450"/>
              <a:gd name="connsiteX5" fmla="*/ 0 w 2846566"/>
              <a:gd name="connsiteY5" fmla="*/ 404262 h 2838450"/>
              <a:gd name="connsiteX6" fmla="*/ 2797 w 2846566"/>
              <a:gd name="connsiteY6" fmla="*/ 293225 h 283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46566" h="2838450">
                <a:moveTo>
                  <a:pt x="2797" y="0"/>
                </a:moveTo>
                <a:lnTo>
                  <a:pt x="2846566" y="0"/>
                </a:lnTo>
                <a:lnTo>
                  <a:pt x="2846566" y="2838450"/>
                </a:lnTo>
                <a:lnTo>
                  <a:pt x="2091122" y="2838450"/>
                </a:lnTo>
                <a:lnTo>
                  <a:pt x="1974232" y="2820914"/>
                </a:lnTo>
                <a:cubicBezTo>
                  <a:pt x="848632" y="2597020"/>
                  <a:pt x="0" y="1600146"/>
                  <a:pt x="0" y="404262"/>
                </a:cubicBezTo>
                <a:lnTo>
                  <a:pt x="2797" y="2932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A3C6DC1-25FD-4947-8211-89B20E599A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60733" y="-1798"/>
            <a:ext cx="2826990" cy="2854594"/>
          </a:xfrm>
          <a:custGeom>
            <a:avLst/>
            <a:gdLst>
              <a:gd name="connsiteX0" fmla="*/ 0 w 2826990"/>
              <a:gd name="connsiteY0" fmla="*/ 0 h 2854594"/>
              <a:gd name="connsiteX1" fmla="*/ 2826990 w 2826990"/>
              <a:gd name="connsiteY1" fmla="*/ 0 h 2854594"/>
              <a:gd name="connsiteX2" fmla="*/ 2826990 w 2826990"/>
              <a:gd name="connsiteY2" fmla="*/ 2854594 h 2854594"/>
              <a:gd name="connsiteX3" fmla="*/ 0 w 2826990"/>
              <a:gd name="connsiteY3" fmla="*/ 2854594 h 2854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6990" h="2854594">
                <a:moveTo>
                  <a:pt x="0" y="0"/>
                </a:moveTo>
                <a:lnTo>
                  <a:pt x="2826990" y="0"/>
                </a:lnTo>
                <a:lnTo>
                  <a:pt x="2826990" y="2854594"/>
                </a:lnTo>
                <a:lnTo>
                  <a:pt x="0" y="2854594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53C819AA-E73C-44C7-9928-5E1A8A22BC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14169" y="2856391"/>
            <a:ext cx="2846565" cy="4001609"/>
          </a:xfrm>
          <a:custGeom>
            <a:avLst/>
            <a:gdLst>
              <a:gd name="connsiteX0" fmla="*/ 2436721 w 2846565"/>
              <a:gd name="connsiteY0" fmla="*/ 0 h 4001609"/>
              <a:gd name="connsiteX1" fmla="*/ 2846565 w 2846565"/>
              <a:gd name="connsiteY1" fmla="*/ 0 h 4001609"/>
              <a:gd name="connsiteX2" fmla="*/ 2846565 w 2846565"/>
              <a:gd name="connsiteY2" fmla="*/ 4001609 h 4001609"/>
              <a:gd name="connsiteX3" fmla="*/ 2796 w 2846565"/>
              <a:gd name="connsiteY3" fmla="*/ 4001608 h 4001609"/>
              <a:gd name="connsiteX4" fmla="*/ 2796 w 2846565"/>
              <a:gd name="connsiteY4" fmla="*/ 2564348 h 4001609"/>
              <a:gd name="connsiteX5" fmla="*/ 0 w 2846565"/>
              <a:gd name="connsiteY5" fmla="*/ 2453758 h 4001609"/>
              <a:gd name="connsiteX6" fmla="*/ 2202875 w 2846565"/>
              <a:gd name="connsiteY6" fmla="*/ 12668 h 4001609"/>
              <a:gd name="connsiteX7" fmla="*/ 2436721 w 2846565"/>
              <a:gd name="connsiteY7" fmla="*/ 860 h 400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46565" h="4001609">
                <a:moveTo>
                  <a:pt x="2436721" y="0"/>
                </a:moveTo>
                <a:lnTo>
                  <a:pt x="2846565" y="0"/>
                </a:lnTo>
                <a:lnTo>
                  <a:pt x="2846565" y="4001609"/>
                </a:lnTo>
                <a:lnTo>
                  <a:pt x="2796" y="4001608"/>
                </a:lnTo>
                <a:lnTo>
                  <a:pt x="2796" y="2564348"/>
                </a:lnTo>
                <a:lnTo>
                  <a:pt x="0" y="2453758"/>
                </a:lnTo>
                <a:cubicBezTo>
                  <a:pt x="0" y="1183283"/>
                  <a:pt x="965553" y="138326"/>
                  <a:pt x="2202875" y="12668"/>
                </a:cubicBezTo>
                <a:lnTo>
                  <a:pt x="2436721" y="86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64635F40-0058-44E0-95CD-8FFAE187647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56456" y="2828943"/>
            <a:ext cx="2835544" cy="4038805"/>
          </a:xfrm>
          <a:custGeom>
            <a:avLst/>
            <a:gdLst>
              <a:gd name="connsiteX0" fmla="*/ 0 w 2835544"/>
              <a:gd name="connsiteY0" fmla="*/ 0 h 4038805"/>
              <a:gd name="connsiteX1" fmla="*/ 2835544 w 2835544"/>
              <a:gd name="connsiteY1" fmla="*/ 0 h 4038805"/>
              <a:gd name="connsiteX2" fmla="*/ 2835544 w 2835544"/>
              <a:gd name="connsiteY2" fmla="*/ 4038805 h 4038805"/>
              <a:gd name="connsiteX3" fmla="*/ 0 w 2835544"/>
              <a:gd name="connsiteY3" fmla="*/ 4038805 h 40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544" h="4038805">
                <a:moveTo>
                  <a:pt x="0" y="0"/>
                </a:moveTo>
                <a:lnTo>
                  <a:pt x="2835544" y="0"/>
                </a:lnTo>
                <a:lnTo>
                  <a:pt x="2835544" y="4038805"/>
                </a:lnTo>
                <a:lnTo>
                  <a:pt x="0" y="403880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78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624BCA1-E0EF-42A1-B762-D68E4B984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5C258CF-58AC-4C7A-A953-392693E55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3537"/>
            <a:ext cx="12192000" cy="4463002"/>
          </a:xfrm>
          <a:custGeom>
            <a:avLst/>
            <a:gdLst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8245750 w 12192000"/>
              <a:gd name="connsiteY8" fmla="*/ 2210393 h 4463002"/>
              <a:gd name="connsiteX9" fmla="*/ 7449050 w 12192000"/>
              <a:gd name="connsiteY9" fmla="*/ 2210393 h 4463002"/>
              <a:gd name="connsiteX10" fmla="*/ 7294008 w 12192000"/>
              <a:gd name="connsiteY10" fmla="*/ 2210393 h 4463002"/>
              <a:gd name="connsiteX11" fmla="*/ 6051190 w 12192000"/>
              <a:gd name="connsiteY11" fmla="*/ 2210393 h 4463002"/>
              <a:gd name="connsiteX12" fmla="*/ 5343524 w 12192000"/>
              <a:gd name="connsiteY12" fmla="*/ 2210393 h 4463002"/>
              <a:gd name="connsiteX13" fmla="*/ 5343524 w 12192000"/>
              <a:gd name="connsiteY13" fmla="*/ 2209238 h 4463002"/>
              <a:gd name="connsiteX14" fmla="*/ 0 w 12192000"/>
              <a:gd name="connsiteY14" fmla="*/ 2209238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8245750 w 12192000"/>
              <a:gd name="connsiteY8" fmla="*/ 2210393 h 4463002"/>
              <a:gd name="connsiteX9" fmla="*/ 7449050 w 12192000"/>
              <a:gd name="connsiteY9" fmla="*/ 2210393 h 4463002"/>
              <a:gd name="connsiteX10" fmla="*/ 7294008 w 12192000"/>
              <a:gd name="connsiteY10" fmla="*/ 2210393 h 4463002"/>
              <a:gd name="connsiteX11" fmla="*/ 5343524 w 12192000"/>
              <a:gd name="connsiteY11" fmla="*/ 2210393 h 4463002"/>
              <a:gd name="connsiteX12" fmla="*/ 5343524 w 12192000"/>
              <a:gd name="connsiteY12" fmla="*/ 2209238 h 4463002"/>
              <a:gd name="connsiteX13" fmla="*/ 0 w 12192000"/>
              <a:gd name="connsiteY13" fmla="*/ 2209238 h 4463002"/>
              <a:gd name="connsiteX14" fmla="*/ 0 w 12192000"/>
              <a:gd name="connsiteY14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8245750 w 12192000"/>
              <a:gd name="connsiteY8" fmla="*/ 2210393 h 4463002"/>
              <a:gd name="connsiteX9" fmla="*/ 7449050 w 12192000"/>
              <a:gd name="connsiteY9" fmla="*/ 2210393 h 4463002"/>
              <a:gd name="connsiteX10" fmla="*/ 5343524 w 12192000"/>
              <a:gd name="connsiteY10" fmla="*/ 2210393 h 4463002"/>
              <a:gd name="connsiteX11" fmla="*/ 5343524 w 12192000"/>
              <a:gd name="connsiteY11" fmla="*/ 2209238 h 4463002"/>
              <a:gd name="connsiteX12" fmla="*/ 0 w 12192000"/>
              <a:gd name="connsiteY12" fmla="*/ 2209238 h 4463002"/>
              <a:gd name="connsiteX13" fmla="*/ 0 w 12192000"/>
              <a:gd name="connsiteY13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8245750 w 12192000"/>
              <a:gd name="connsiteY8" fmla="*/ 2210393 h 4463002"/>
              <a:gd name="connsiteX9" fmla="*/ 5343524 w 12192000"/>
              <a:gd name="connsiteY9" fmla="*/ 2210393 h 4463002"/>
              <a:gd name="connsiteX10" fmla="*/ 5343524 w 12192000"/>
              <a:gd name="connsiteY10" fmla="*/ 2209238 h 4463002"/>
              <a:gd name="connsiteX11" fmla="*/ 0 w 12192000"/>
              <a:gd name="connsiteY11" fmla="*/ 2209238 h 4463002"/>
              <a:gd name="connsiteX12" fmla="*/ 0 w 12192000"/>
              <a:gd name="connsiteY12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5343524 w 12192000"/>
              <a:gd name="connsiteY8" fmla="*/ 2210393 h 4463002"/>
              <a:gd name="connsiteX9" fmla="*/ 5343524 w 12192000"/>
              <a:gd name="connsiteY9" fmla="*/ 2209238 h 4463002"/>
              <a:gd name="connsiteX10" fmla="*/ 0 w 12192000"/>
              <a:gd name="connsiteY10" fmla="*/ 2209238 h 4463002"/>
              <a:gd name="connsiteX11" fmla="*/ 0 w 12192000"/>
              <a:gd name="connsiteY11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5343524 w 12192000"/>
              <a:gd name="connsiteY8" fmla="*/ 2210393 h 4463002"/>
              <a:gd name="connsiteX9" fmla="*/ 0 w 12192000"/>
              <a:gd name="connsiteY9" fmla="*/ 2209238 h 4463002"/>
              <a:gd name="connsiteX10" fmla="*/ 0 w 12192000"/>
              <a:gd name="connsiteY10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0 w 12192000"/>
              <a:gd name="connsiteY8" fmla="*/ 2209238 h 4463002"/>
              <a:gd name="connsiteX9" fmla="*/ 0 w 12192000"/>
              <a:gd name="connsiteY9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0 w 12192000"/>
              <a:gd name="connsiteY7" fmla="*/ 2209238 h 4463002"/>
              <a:gd name="connsiteX8" fmla="*/ 0 w 12192000"/>
              <a:gd name="connsiteY8" fmla="*/ 0 h 4463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4463002">
                <a:moveTo>
                  <a:pt x="0" y="0"/>
                </a:moveTo>
                <a:lnTo>
                  <a:pt x="12192000" y="0"/>
                </a:lnTo>
                <a:lnTo>
                  <a:pt x="12192000" y="4463002"/>
                </a:lnTo>
                <a:cubicBezTo>
                  <a:pt x="12191459" y="4451584"/>
                  <a:pt x="12190919" y="4440167"/>
                  <a:pt x="12190378" y="4428749"/>
                </a:cubicBezTo>
                <a:cubicBezTo>
                  <a:pt x="12079768" y="3266647"/>
                  <a:pt x="11158638" y="2340865"/>
                  <a:pt x="9998648" y="2223060"/>
                </a:cubicBezTo>
                <a:lnTo>
                  <a:pt x="9764803" y="2211252"/>
                </a:lnTo>
                <a:lnTo>
                  <a:pt x="9764803" y="2210393"/>
                </a:lnTo>
                <a:lnTo>
                  <a:pt x="0" y="22092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F9CDC83-34B8-4E32-84EC-92854CEE4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3537"/>
            <a:ext cx="12192000" cy="4463002"/>
          </a:xfrm>
          <a:custGeom>
            <a:avLst/>
            <a:gdLst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8245750 w 12192000"/>
              <a:gd name="connsiteY8" fmla="*/ 2210393 h 4463002"/>
              <a:gd name="connsiteX9" fmla="*/ 7449050 w 12192000"/>
              <a:gd name="connsiteY9" fmla="*/ 2210393 h 4463002"/>
              <a:gd name="connsiteX10" fmla="*/ 7294008 w 12192000"/>
              <a:gd name="connsiteY10" fmla="*/ 2210393 h 4463002"/>
              <a:gd name="connsiteX11" fmla="*/ 6051190 w 12192000"/>
              <a:gd name="connsiteY11" fmla="*/ 2210393 h 4463002"/>
              <a:gd name="connsiteX12" fmla="*/ 5343524 w 12192000"/>
              <a:gd name="connsiteY12" fmla="*/ 2210393 h 4463002"/>
              <a:gd name="connsiteX13" fmla="*/ 5343524 w 12192000"/>
              <a:gd name="connsiteY13" fmla="*/ 2209238 h 4463002"/>
              <a:gd name="connsiteX14" fmla="*/ 0 w 12192000"/>
              <a:gd name="connsiteY14" fmla="*/ 2209238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8245750 w 12192000"/>
              <a:gd name="connsiteY8" fmla="*/ 2210393 h 4463002"/>
              <a:gd name="connsiteX9" fmla="*/ 7449050 w 12192000"/>
              <a:gd name="connsiteY9" fmla="*/ 2210393 h 4463002"/>
              <a:gd name="connsiteX10" fmla="*/ 7294008 w 12192000"/>
              <a:gd name="connsiteY10" fmla="*/ 2210393 h 4463002"/>
              <a:gd name="connsiteX11" fmla="*/ 5343524 w 12192000"/>
              <a:gd name="connsiteY11" fmla="*/ 2210393 h 4463002"/>
              <a:gd name="connsiteX12" fmla="*/ 5343524 w 12192000"/>
              <a:gd name="connsiteY12" fmla="*/ 2209238 h 4463002"/>
              <a:gd name="connsiteX13" fmla="*/ 0 w 12192000"/>
              <a:gd name="connsiteY13" fmla="*/ 2209238 h 4463002"/>
              <a:gd name="connsiteX14" fmla="*/ 0 w 12192000"/>
              <a:gd name="connsiteY14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8245750 w 12192000"/>
              <a:gd name="connsiteY8" fmla="*/ 2210393 h 4463002"/>
              <a:gd name="connsiteX9" fmla="*/ 7449050 w 12192000"/>
              <a:gd name="connsiteY9" fmla="*/ 2210393 h 4463002"/>
              <a:gd name="connsiteX10" fmla="*/ 5343524 w 12192000"/>
              <a:gd name="connsiteY10" fmla="*/ 2210393 h 4463002"/>
              <a:gd name="connsiteX11" fmla="*/ 5343524 w 12192000"/>
              <a:gd name="connsiteY11" fmla="*/ 2209238 h 4463002"/>
              <a:gd name="connsiteX12" fmla="*/ 0 w 12192000"/>
              <a:gd name="connsiteY12" fmla="*/ 2209238 h 4463002"/>
              <a:gd name="connsiteX13" fmla="*/ 0 w 12192000"/>
              <a:gd name="connsiteY13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8245750 w 12192000"/>
              <a:gd name="connsiteY8" fmla="*/ 2210393 h 4463002"/>
              <a:gd name="connsiteX9" fmla="*/ 5343524 w 12192000"/>
              <a:gd name="connsiteY9" fmla="*/ 2210393 h 4463002"/>
              <a:gd name="connsiteX10" fmla="*/ 5343524 w 12192000"/>
              <a:gd name="connsiteY10" fmla="*/ 2209238 h 4463002"/>
              <a:gd name="connsiteX11" fmla="*/ 0 w 12192000"/>
              <a:gd name="connsiteY11" fmla="*/ 2209238 h 4463002"/>
              <a:gd name="connsiteX12" fmla="*/ 0 w 12192000"/>
              <a:gd name="connsiteY12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5343524 w 12192000"/>
              <a:gd name="connsiteY8" fmla="*/ 2210393 h 4463002"/>
              <a:gd name="connsiteX9" fmla="*/ 5343524 w 12192000"/>
              <a:gd name="connsiteY9" fmla="*/ 2209238 h 4463002"/>
              <a:gd name="connsiteX10" fmla="*/ 0 w 12192000"/>
              <a:gd name="connsiteY10" fmla="*/ 2209238 h 4463002"/>
              <a:gd name="connsiteX11" fmla="*/ 0 w 12192000"/>
              <a:gd name="connsiteY11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5343524 w 12192000"/>
              <a:gd name="connsiteY8" fmla="*/ 2210393 h 4463002"/>
              <a:gd name="connsiteX9" fmla="*/ 0 w 12192000"/>
              <a:gd name="connsiteY9" fmla="*/ 2209238 h 4463002"/>
              <a:gd name="connsiteX10" fmla="*/ 0 w 12192000"/>
              <a:gd name="connsiteY10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0 w 12192000"/>
              <a:gd name="connsiteY8" fmla="*/ 2209238 h 4463002"/>
              <a:gd name="connsiteX9" fmla="*/ 0 w 12192000"/>
              <a:gd name="connsiteY9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0 w 12192000"/>
              <a:gd name="connsiteY7" fmla="*/ 2209238 h 4463002"/>
              <a:gd name="connsiteX8" fmla="*/ 0 w 12192000"/>
              <a:gd name="connsiteY8" fmla="*/ 0 h 4463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4463002">
                <a:moveTo>
                  <a:pt x="0" y="0"/>
                </a:moveTo>
                <a:lnTo>
                  <a:pt x="12192000" y="0"/>
                </a:lnTo>
                <a:lnTo>
                  <a:pt x="12192000" y="4463002"/>
                </a:lnTo>
                <a:cubicBezTo>
                  <a:pt x="12191459" y="4451584"/>
                  <a:pt x="12190919" y="4440167"/>
                  <a:pt x="12190378" y="4428749"/>
                </a:cubicBezTo>
                <a:cubicBezTo>
                  <a:pt x="12079768" y="3266647"/>
                  <a:pt x="11158638" y="2340865"/>
                  <a:pt x="9998648" y="2223060"/>
                </a:cubicBezTo>
                <a:lnTo>
                  <a:pt x="9764803" y="2211252"/>
                </a:lnTo>
                <a:lnTo>
                  <a:pt x="9764803" y="2210393"/>
                </a:lnTo>
                <a:lnTo>
                  <a:pt x="0" y="22092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1E215A6-E6FC-4D5A-9881-E87CC750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1"/>
            <a:ext cx="9432315" cy="2198972"/>
          </a:xfrm>
          <a:custGeom>
            <a:avLst/>
            <a:gdLst>
              <a:gd name="connsiteX0" fmla="*/ 0 w 10240035"/>
              <a:gd name="connsiteY0" fmla="*/ 0 h 2198971"/>
              <a:gd name="connsiteX1" fmla="*/ 10240035 w 10240035"/>
              <a:gd name="connsiteY1" fmla="*/ 0 h 2198971"/>
              <a:gd name="connsiteX2" fmla="*/ 10240035 w 10240035"/>
              <a:gd name="connsiteY2" fmla="*/ 0 h 2198971"/>
              <a:gd name="connsiteX3" fmla="*/ 10240035 w 10240035"/>
              <a:gd name="connsiteY3" fmla="*/ 1099486 h 2198971"/>
              <a:gd name="connsiteX4" fmla="*/ 9140549 w 10240035"/>
              <a:gd name="connsiteY4" fmla="*/ 2198972 h 2198971"/>
              <a:gd name="connsiteX5" fmla="*/ 1099486 w 10240035"/>
              <a:gd name="connsiteY5" fmla="*/ 2198971 h 2198971"/>
              <a:gd name="connsiteX6" fmla="*/ 0 w 10240035"/>
              <a:gd name="connsiteY6" fmla="*/ 1099485 h 2198971"/>
              <a:gd name="connsiteX7" fmla="*/ 0 w 10240035"/>
              <a:gd name="connsiteY7" fmla="*/ 0 h 2198971"/>
              <a:gd name="connsiteX8" fmla="*/ 0 w 10240035"/>
              <a:gd name="connsiteY8" fmla="*/ 0 h 2198971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10240035 w 10240035"/>
              <a:gd name="connsiteY2" fmla="*/ 0 h 2198972"/>
              <a:gd name="connsiteX3" fmla="*/ 9140549 w 10240035"/>
              <a:gd name="connsiteY3" fmla="*/ 2198972 h 2198972"/>
              <a:gd name="connsiteX4" fmla="*/ 1099486 w 10240035"/>
              <a:gd name="connsiteY4" fmla="*/ 2198971 h 2198972"/>
              <a:gd name="connsiteX5" fmla="*/ 0 w 10240035"/>
              <a:gd name="connsiteY5" fmla="*/ 1099485 h 2198972"/>
              <a:gd name="connsiteX6" fmla="*/ 0 w 10240035"/>
              <a:gd name="connsiteY6" fmla="*/ 0 h 2198972"/>
              <a:gd name="connsiteX7" fmla="*/ 0 w 10240035"/>
              <a:gd name="connsiteY7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10240035 w 10240035"/>
              <a:gd name="connsiteY2" fmla="*/ 0 h 2198972"/>
              <a:gd name="connsiteX3" fmla="*/ 9140549 w 10240035"/>
              <a:gd name="connsiteY3" fmla="*/ 2198972 h 2198972"/>
              <a:gd name="connsiteX4" fmla="*/ 1099486 w 10240035"/>
              <a:gd name="connsiteY4" fmla="*/ 2198971 h 2198972"/>
              <a:gd name="connsiteX5" fmla="*/ 0 w 10240035"/>
              <a:gd name="connsiteY5" fmla="*/ 1099485 h 2198972"/>
              <a:gd name="connsiteX6" fmla="*/ 0 w 10240035"/>
              <a:gd name="connsiteY6" fmla="*/ 0 h 2198972"/>
              <a:gd name="connsiteX7" fmla="*/ 0 w 10240035"/>
              <a:gd name="connsiteY7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10240035 w 10240035"/>
              <a:gd name="connsiteY2" fmla="*/ 0 h 2198972"/>
              <a:gd name="connsiteX3" fmla="*/ 8896709 w 10240035"/>
              <a:gd name="connsiteY3" fmla="*/ 2198972 h 2198972"/>
              <a:gd name="connsiteX4" fmla="*/ 1099486 w 10240035"/>
              <a:gd name="connsiteY4" fmla="*/ 2198971 h 2198972"/>
              <a:gd name="connsiteX5" fmla="*/ 0 w 10240035"/>
              <a:gd name="connsiteY5" fmla="*/ 1099485 h 2198972"/>
              <a:gd name="connsiteX6" fmla="*/ 0 w 10240035"/>
              <a:gd name="connsiteY6" fmla="*/ 0 h 2198972"/>
              <a:gd name="connsiteX7" fmla="*/ 0 w 10240035"/>
              <a:gd name="connsiteY7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10240035 w 10240035"/>
              <a:gd name="connsiteY2" fmla="*/ 0 h 2198972"/>
              <a:gd name="connsiteX3" fmla="*/ 8698589 w 10240035"/>
              <a:gd name="connsiteY3" fmla="*/ 2198972 h 2198972"/>
              <a:gd name="connsiteX4" fmla="*/ 1099486 w 10240035"/>
              <a:gd name="connsiteY4" fmla="*/ 2198971 h 2198972"/>
              <a:gd name="connsiteX5" fmla="*/ 0 w 10240035"/>
              <a:gd name="connsiteY5" fmla="*/ 1099485 h 2198972"/>
              <a:gd name="connsiteX6" fmla="*/ 0 w 10240035"/>
              <a:gd name="connsiteY6" fmla="*/ 0 h 2198972"/>
              <a:gd name="connsiteX7" fmla="*/ 0 w 10240035"/>
              <a:gd name="connsiteY7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10240035 w 10240035"/>
              <a:gd name="connsiteY2" fmla="*/ 0 h 2198972"/>
              <a:gd name="connsiteX3" fmla="*/ 8317589 w 10240035"/>
              <a:gd name="connsiteY3" fmla="*/ 2198972 h 2198972"/>
              <a:gd name="connsiteX4" fmla="*/ 1099486 w 10240035"/>
              <a:gd name="connsiteY4" fmla="*/ 2198971 h 2198972"/>
              <a:gd name="connsiteX5" fmla="*/ 0 w 10240035"/>
              <a:gd name="connsiteY5" fmla="*/ 1099485 h 2198972"/>
              <a:gd name="connsiteX6" fmla="*/ 0 w 10240035"/>
              <a:gd name="connsiteY6" fmla="*/ 0 h 2198972"/>
              <a:gd name="connsiteX7" fmla="*/ 0 w 10240035"/>
              <a:gd name="connsiteY7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10240035 w 10240035"/>
              <a:gd name="connsiteY2" fmla="*/ 0 h 2198972"/>
              <a:gd name="connsiteX3" fmla="*/ 7951829 w 10240035"/>
              <a:gd name="connsiteY3" fmla="*/ 2198972 h 2198972"/>
              <a:gd name="connsiteX4" fmla="*/ 1099486 w 10240035"/>
              <a:gd name="connsiteY4" fmla="*/ 2198971 h 2198972"/>
              <a:gd name="connsiteX5" fmla="*/ 0 w 10240035"/>
              <a:gd name="connsiteY5" fmla="*/ 1099485 h 2198972"/>
              <a:gd name="connsiteX6" fmla="*/ 0 w 10240035"/>
              <a:gd name="connsiteY6" fmla="*/ 0 h 2198972"/>
              <a:gd name="connsiteX7" fmla="*/ 0 w 10240035"/>
              <a:gd name="connsiteY7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10240035 w 10240035"/>
              <a:gd name="connsiteY2" fmla="*/ 0 h 2198972"/>
              <a:gd name="connsiteX3" fmla="*/ 7951829 w 10240035"/>
              <a:gd name="connsiteY3" fmla="*/ 2198972 h 2198972"/>
              <a:gd name="connsiteX4" fmla="*/ 1099486 w 10240035"/>
              <a:gd name="connsiteY4" fmla="*/ 2198971 h 2198972"/>
              <a:gd name="connsiteX5" fmla="*/ 0 w 10240035"/>
              <a:gd name="connsiteY5" fmla="*/ 1099485 h 2198972"/>
              <a:gd name="connsiteX6" fmla="*/ 0 w 10240035"/>
              <a:gd name="connsiteY6" fmla="*/ 0 h 2198972"/>
              <a:gd name="connsiteX7" fmla="*/ 0 w 10240035"/>
              <a:gd name="connsiteY7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9371355 w 10240035"/>
              <a:gd name="connsiteY2" fmla="*/ 152400 h 2198972"/>
              <a:gd name="connsiteX3" fmla="*/ 7951829 w 10240035"/>
              <a:gd name="connsiteY3" fmla="*/ 2198972 h 2198972"/>
              <a:gd name="connsiteX4" fmla="*/ 1099486 w 10240035"/>
              <a:gd name="connsiteY4" fmla="*/ 2198971 h 2198972"/>
              <a:gd name="connsiteX5" fmla="*/ 0 w 10240035"/>
              <a:gd name="connsiteY5" fmla="*/ 1099485 h 2198972"/>
              <a:gd name="connsiteX6" fmla="*/ 0 w 10240035"/>
              <a:gd name="connsiteY6" fmla="*/ 0 h 2198972"/>
              <a:gd name="connsiteX7" fmla="*/ 0 w 10240035"/>
              <a:gd name="connsiteY7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9371355 w 10240035"/>
              <a:gd name="connsiteY2" fmla="*/ 152400 h 2198972"/>
              <a:gd name="connsiteX3" fmla="*/ 7951829 w 10240035"/>
              <a:gd name="connsiteY3" fmla="*/ 2198972 h 2198972"/>
              <a:gd name="connsiteX4" fmla="*/ 1099486 w 10240035"/>
              <a:gd name="connsiteY4" fmla="*/ 2198971 h 2198972"/>
              <a:gd name="connsiteX5" fmla="*/ 0 w 10240035"/>
              <a:gd name="connsiteY5" fmla="*/ 1099485 h 2198972"/>
              <a:gd name="connsiteX6" fmla="*/ 0 w 10240035"/>
              <a:gd name="connsiteY6" fmla="*/ 0 h 2198972"/>
              <a:gd name="connsiteX7" fmla="*/ 0 w 10240035"/>
              <a:gd name="connsiteY7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9371355 w 10240035"/>
              <a:gd name="connsiteY2" fmla="*/ 152400 h 2198972"/>
              <a:gd name="connsiteX3" fmla="*/ 7951829 w 10240035"/>
              <a:gd name="connsiteY3" fmla="*/ 2198972 h 2198972"/>
              <a:gd name="connsiteX4" fmla="*/ 1099486 w 10240035"/>
              <a:gd name="connsiteY4" fmla="*/ 2198971 h 2198972"/>
              <a:gd name="connsiteX5" fmla="*/ 0 w 10240035"/>
              <a:gd name="connsiteY5" fmla="*/ 1099485 h 2198972"/>
              <a:gd name="connsiteX6" fmla="*/ 0 w 10240035"/>
              <a:gd name="connsiteY6" fmla="*/ 0 h 2198972"/>
              <a:gd name="connsiteX7" fmla="*/ 0 w 10240035"/>
              <a:gd name="connsiteY7" fmla="*/ 0 h 2198972"/>
              <a:gd name="connsiteX0" fmla="*/ 0 w 10661291"/>
              <a:gd name="connsiteY0" fmla="*/ 0 h 2198972"/>
              <a:gd name="connsiteX1" fmla="*/ 10240035 w 10661291"/>
              <a:gd name="connsiteY1" fmla="*/ 0 h 2198972"/>
              <a:gd name="connsiteX2" fmla="*/ 7951829 w 10661291"/>
              <a:gd name="connsiteY2" fmla="*/ 2198972 h 2198972"/>
              <a:gd name="connsiteX3" fmla="*/ 1099486 w 10661291"/>
              <a:gd name="connsiteY3" fmla="*/ 2198971 h 2198972"/>
              <a:gd name="connsiteX4" fmla="*/ 0 w 10661291"/>
              <a:gd name="connsiteY4" fmla="*/ 1099485 h 2198972"/>
              <a:gd name="connsiteX5" fmla="*/ 0 w 10661291"/>
              <a:gd name="connsiteY5" fmla="*/ 0 h 2198972"/>
              <a:gd name="connsiteX6" fmla="*/ 0 w 10661291"/>
              <a:gd name="connsiteY6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7951829 w 10240035"/>
              <a:gd name="connsiteY2" fmla="*/ 2198972 h 2198972"/>
              <a:gd name="connsiteX3" fmla="*/ 1099486 w 10240035"/>
              <a:gd name="connsiteY3" fmla="*/ 2198971 h 2198972"/>
              <a:gd name="connsiteX4" fmla="*/ 0 w 10240035"/>
              <a:gd name="connsiteY4" fmla="*/ 1099485 h 2198972"/>
              <a:gd name="connsiteX5" fmla="*/ 0 w 10240035"/>
              <a:gd name="connsiteY5" fmla="*/ 0 h 2198972"/>
              <a:gd name="connsiteX6" fmla="*/ 0 w 10240035"/>
              <a:gd name="connsiteY6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7951829 w 10240035"/>
              <a:gd name="connsiteY2" fmla="*/ 2198972 h 2198972"/>
              <a:gd name="connsiteX3" fmla="*/ 1099486 w 10240035"/>
              <a:gd name="connsiteY3" fmla="*/ 2198971 h 2198972"/>
              <a:gd name="connsiteX4" fmla="*/ 0 w 10240035"/>
              <a:gd name="connsiteY4" fmla="*/ 1099485 h 2198972"/>
              <a:gd name="connsiteX5" fmla="*/ 0 w 10240035"/>
              <a:gd name="connsiteY5" fmla="*/ 0 h 2198972"/>
              <a:gd name="connsiteX6" fmla="*/ 0 w 10240035"/>
              <a:gd name="connsiteY6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7951829 w 10240035"/>
              <a:gd name="connsiteY2" fmla="*/ 2198972 h 2198972"/>
              <a:gd name="connsiteX3" fmla="*/ 1099486 w 10240035"/>
              <a:gd name="connsiteY3" fmla="*/ 2198971 h 2198972"/>
              <a:gd name="connsiteX4" fmla="*/ 0 w 10240035"/>
              <a:gd name="connsiteY4" fmla="*/ 1099485 h 2198972"/>
              <a:gd name="connsiteX5" fmla="*/ 0 w 10240035"/>
              <a:gd name="connsiteY5" fmla="*/ 0 h 2198972"/>
              <a:gd name="connsiteX6" fmla="*/ 0 w 10240035"/>
              <a:gd name="connsiteY6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7951829 w 10240035"/>
              <a:gd name="connsiteY2" fmla="*/ 2198972 h 2198972"/>
              <a:gd name="connsiteX3" fmla="*/ 1099486 w 10240035"/>
              <a:gd name="connsiteY3" fmla="*/ 2198971 h 2198972"/>
              <a:gd name="connsiteX4" fmla="*/ 0 w 10240035"/>
              <a:gd name="connsiteY4" fmla="*/ 1099485 h 2198972"/>
              <a:gd name="connsiteX5" fmla="*/ 0 w 10240035"/>
              <a:gd name="connsiteY5" fmla="*/ 0 h 2198972"/>
              <a:gd name="connsiteX6" fmla="*/ 0 w 10240035"/>
              <a:gd name="connsiteY6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7951829 w 10240035"/>
              <a:gd name="connsiteY2" fmla="*/ 2198972 h 2198972"/>
              <a:gd name="connsiteX3" fmla="*/ 1099486 w 10240035"/>
              <a:gd name="connsiteY3" fmla="*/ 2198971 h 2198972"/>
              <a:gd name="connsiteX4" fmla="*/ 0 w 10240035"/>
              <a:gd name="connsiteY4" fmla="*/ 1099485 h 2198972"/>
              <a:gd name="connsiteX5" fmla="*/ 0 w 10240035"/>
              <a:gd name="connsiteY5" fmla="*/ 0 h 2198972"/>
              <a:gd name="connsiteX6" fmla="*/ 0 w 10240035"/>
              <a:gd name="connsiteY6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7951829 w 10240035"/>
              <a:gd name="connsiteY2" fmla="*/ 2198972 h 2198972"/>
              <a:gd name="connsiteX3" fmla="*/ 1099486 w 10240035"/>
              <a:gd name="connsiteY3" fmla="*/ 2198971 h 2198972"/>
              <a:gd name="connsiteX4" fmla="*/ 0 w 10240035"/>
              <a:gd name="connsiteY4" fmla="*/ 1099485 h 2198972"/>
              <a:gd name="connsiteX5" fmla="*/ 0 w 10240035"/>
              <a:gd name="connsiteY5" fmla="*/ 0 h 2198972"/>
              <a:gd name="connsiteX6" fmla="*/ 0 w 10240035"/>
              <a:gd name="connsiteY6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7951829 w 10240035"/>
              <a:gd name="connsiteY2" fmla="*/ 2198972 h 2198972"/>
              <a:gd name="connsiteX3" fmla="*/ 1099486 w 10240035"/>
              <a:gd name="connsiteY3" fmla="*/ 2198971 h 2198972"/>
              <a:gd name="connsiteX4" fmla="*/ 0 w 10240035"/>
              <a:gd name="connsiteY4" fmla="*/ 0 h 2198972"/>
              <a:gd name="connsiteX5" fmla="*/ 0 w 10240035"/>
              <a:gd name="connsiteY5" fmla="*/ 0 h 2198972"/>
              <a:gd name="connsiteX0" fmla="*/ 807720 w 10240035"/>
              <a:gd name="connsiteY0" fmla="*/ 0 h 2198972"/>
              <a:gd name="connsiteX1" fmla="*/ 10240035 w 10240035"/>
              <a:gd name="connsiteY1" fmla="*/ 0 h 2198972"/>
              <a:gd name="connsiteX2" fmla="*/ 7951829 w 10240035"/>
              <a:gd name="connsiteY2" fmla="*/ 2198972 h 2198972"/>
              <a:gd name="connsiteX3" fmla="*/ 1099486 w 10240035"/>
              <a:gd name="connsiteY3" fmla="*/ 2198971 h 2198972"/>
              <a:gd name="connsiteX4" fmla="*/ 0 w 10240035"/>
              <a:gd name="connsiteY4" fmla="*/ 0 h 2198972"/>
              <a:gd name="connsiteX5" fmla="*/ 807720 w 10240035"/>
              <a:gd name="connsiteY5" fmla="*/ 0 h 2198972"/>
              <a:gd name="connsiteX0" fmla="*/ 900020 w 10332335"/>
              <a:gd name="connsiteY0" fmla="*/ 0 h 2198972"/>
              <a:gd name="connsiteX1" fmla="*/ 10332335 w 10332335"/>
              <a:gd name="connsiteY1" fmla="*/ 0 h 2198972"/>
              <a:gd name="connsiteX2" fmla="*/ 8044129 w 10332335"/>
              <a:gd name="connsiteY2" fmla="*/ 2198972 h 2198972"/>
              <a:gd name="connsiteX3" fmla="*/ 1191786 w 10332335"/>
              <a:gd name="connsiteY3" fmla="*/ 2198971 h 2198972"/>
              <a:gd name="connsiteX4" fmla="*/ 900020 w 10332335"/>
              <a:gd name="connsiteY4" fmla="*/ 0 h 2198972"/>
              <a:gd name="connsiteX0" fmla="*/ 325154 w 9757469"/>
              <a:gd name="connsiteY0" fmla="*/ 0 h 2198972"/>
              <a:gd name="connsiteX1" fmla="*/ 9757469 w 9757469"/>
              <a:gd name="connsiteY1" fmla="*/ 0 h 2198972"/>
              <a:gd name="connsiteX2" fmla="*/ 7469263 w 9757469"/>
              <a:gd name="connsiteY2" fmla="*/ 2198972 h 2198972"/>
              <a:gd name="connsiteX3" fmla="*/ 616920 w 9757469"/>
              <a:gd name="connsiteY3" fmla="*/ 2198971 h 2198972"/>
              <a:gd name="connsiteX4" fmla="*/ 325154 w 9757469"/>
              <a:gd name="connsiteY4" fmla="*/ 0 h 2198972"/>
              <a:gd name="connsiteX0" fmla="*/ 0 w 9432315"/>
              <a:gd name="connsiteY0" fmla="*/ 0 h 2198972"/>
              <a:gd name="connsiteX1" fmla="*/ 9432315 w 9432315"/>
              <a:gd name="connsiteY1" fmla="*/ 0 h 2198972"/>
              <a:gd name="connsiteX2" fmla="*/ 7144109 w 9432315"/>
              <a:gd name="connsiteY2" fmla="*/ 2198972 h 2198972"/>
              <a:gd name="connsiteX3" fmla="*/ 291766 w 9432315"/>
              <a:gd name="connsiteY3" fmla="*/ 2198971 h 2198972"/>
              <a:gd name="connsiteX4" fmla="*/ 0 w 9432315"/>
              <a:gd name="connsiteY4" fmla="*/ 0 h 2198972"/>
              <a:gd name="connsiteX0" fmla="*/ 69347 w 9501662"/>
              <a:gd name="connsiteY0" fmla="*/ 0 h 2198972"/>
              <a:gd name="connsiteX1" fmla="*/ 9501662 w 9501662"/>
              <a:gd name="connsiteY1" fmla="*/ 0 h 2198972"/>
              <a:gd name="connsiteX2" fmla="*/ 7213456 w 9501662"/>
              <a:gd name="connsiteY2" fmla="*/ 2198972 h 2198972"/>
              <a:gd name="connsiteX3" fmla="*/ 86793 w 9501662"/>
              <a:gd name="connsiteY3" fmla="*/ 2198971 h 2198972"/>
              <a:gd name="connsiteX4" fmla="*/ 69347 w 9501662"/>
              <a:gd name="connsiteY4" fmla="*/ 0 h 2198972"/>
              <a:gd name="connsiteX0" fmla="*/ 0 w 9432315"/>
              <a:gd name="connsiteY0" fmla="*/ 0 h 2198972"/>
              <a:gd name="connsiteX1" fmla="*/ 9432315 w 9432315"/>
              <a:gd name="connsiteY1" fmla="*/ 0 h 2198972"/>
              <a:gd name="connsiteX2" fmla="*/ 7144109 w 9432315"/>
              <a:gd name="connsiteY2" fmla="*/ 2198972 h 2198972"/>
              <a:gd name="connsiteX3" fmla="*/ 17446 w 9432315"/>
              <a:gd name="connsiteY3" fmla="*/ 2198971 h 2198972"/>
              <a:gd name="connsiteX4" fmla="*/ 0 w 9432315"/>
              <a:gd name="connsiteY4" fmla="*/ 0 h 2198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32315" h="2198972">
                <a:moveTo>
                  <a:pt x="0" y="0"/>
                </a:moveTo>
                <a:lnTo>
                  <a:pt x="9432315" y="0"/>
                </a:lnTo>
                <a:cubicBezTo>
                  <a:pt x="9248860" y="1235175"/>
                  <a:pt x="8210334" y="2137277"/>
                  <a:pt x="7144109" y="2198972"/>
                </a:cubicBezTo>
                <a:lnTo>
                  <a:pt x="17446" y="2198971"/>
                </a:lnTo>
                <a:cubicBezTo>
                  <a:pt x="30721" y="1146676"/>
                  <a:pt x="575" y="838935"/>
                  <a:pt x="0" y="0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</p:spPr>
        <p:txBody>
          <a:bodyPr/>
          <a:lstStyle>
            <a:lvl1pPr marL="548640">
              <a:lnSpc>
                <a:spcPct val="10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04EC18E-B48D-4AD7-A5B5-3D57255D1A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6483" y="0"/>
            <a:ext cx="2773332" cy="2202508"/>
          </a:xfrm>
          <a:custGeom>
            <a:avLst/>
            <a:gdLst>
              <a:gd name="connsiteX0" fmla="*/ 0 w 2773332"/>
              <a:gd name="connsiteY0" fmla="*/ 0 h 2202508"/>
              <a:gd name="connsiteX1" fmla="*/ 2773332 w 2773332"/>
              <a:gd name="connsiteY1" fmla="*/ 0 h 2202508"/>
              <a:gd name="connsiteX2" fmla="*/ 2773332 w 2773332"/>
              <a:gd name="connsiteY2" fmla="*/ 2202508 h 2202508"/>
              <a:gd name="connsiteX3" fmla="*/ 0 w 2773332"/>
              <a:gd name="connsiteY3" fmla="*/ 2202508 h 2202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3332" h="2202508">
                <a:moveTo>
                  <a:pt x="0" y="0"/>
                </a:moveTo>
                <a:lnTo>
                  <a:pt x="2773332" y="0"/>
                </a:lnTo>
                <a:lnTo>
                  <a:pt x="2773332" y="2202508"/>
                </a:lnTo>
                <a:lnTo>
                  <a:pt x="0" y="2202508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AE5A08C-2BA6-4754-806E-3BEAE8D2EC1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6484" y="2202508"/>
            <a:ext cx="2773332" cy="2327746"/>
          </a:xfrm>
          <a:custGeom>
            <a:avLst/>
            <a:gdLst>
              <a:gd name="connsiteX0" fmla="*/ 0 w 2773332"/>
              <a:gd name="connsiteY0" fmla="*/ 0 h 2327746"/>
              <a:gd name="connsiteX1" fmla="*/ 2773332 w 2773332"/>
              <a:gd name="connsiteY1" fmla="*/ 0 h 2327746"/>
              <a:gd name="connsiteX2" fmla="*/ 2773332 w 2773332"/>
              <a:gd name="connsiteY2" fmla="*/ 2327746 h 2327746"/>
              <a:gd name="connsiteX3" fmla="*/ 0 w 2773332"/>
              <a:gd name="connsiteY3" fmla="*/ 2327746 h 2327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3332" h="2327746">
                <a:moveTo>
                  <a:pt x="0" y="0"/>
                </a:moveTo>
                <a:lnTo>
                  <a:pt x="2773332" y="0"/>
                </a:lnTo>
                <a:lnTo>
                  <a:pt x="2773332" y="2327746"/>
                </a:lnTo>
                <a:lnTo>
                  <a:pt x="0" y="2327746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BBE1FA0E-416C-4623-840A-A04A5237BC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6484" y="4530254"/>
            <a:ext cx="2773332" cy="2327746"/>
          </a:xfrm>
          <a:custGeom>
            <a:avLst/>
            <a:gdLst>
              <a:gd name="connsiteX0" fmla="*/ 0 w 2773332"/>
              <a:gd name="connsiteY0" fmla="*/ 0 h 2327746"/>
              <a:gd name="connsiteX1" fmla="*/ 2773332 w 2773332"/>
              <a:gd name="connsiteY1" fmla="*/ 0 h 2327746"/>
              <a:gd name="connsiteX2" fmla="*/ 2773332 w 2773332"/>
              <a:gd name="connsiteY2" fmla="*/ 2327746 h 2327746"/>
              <a:gd name="connsiteX3" fmla="*/ 0 w 2773332"/>
              <a:gd name="connsiteY3" fmla="*/ 2327746 h 2327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3332" h="2327746">
                <a:moveTo>
                  <a:pt x="0" y="0"/>
                </a:moveTo>
                <a:lnTo>
                  <a:pt x="2773332" y="0"/>
                </a:lnTo>
                <a:lnTo>
                  <a:pt x="2773332" y="2327746"/>
                </a:lnTo>
                <a:lnTo>
                  <a:pt x="0" y="2327746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BD1FF0-3229-401F-AEC3-09AE70428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2794177"/>
            <a:ext cx="7476460" cy="338278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524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55B30B-7677-4AAC-9890-81A7EFF6B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E5F686-1654-4CE7-8DA0-0D626B36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AA6281C-6C47-45BE-9BDA-1518A016E9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685798"/>
            <a:ext cx="4770783" cy="3217461"/>
          </a:xfrm>
        </p:spPr>
        <p:txBody>
          <a:bodyPr>
            <a:norm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algn="l"/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C1FE5B8-D695-49EA-BEA4-B9282CC4EF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57901" y="1"/>
            <a:ext cx="6134099" cy="6857999"/>
          </a:xfrm>
          <a:custGeom>
            <a:avLst/>
            <a:gdLst>
              <a:gd name="connsiteX0" fmla="*/ 2378699 w 6134099"/>
              <a:gd name="connsiteY0" fmla="*/ 0 h 6857999"/>
              <a:gd name="connsiteX1" fmla="*/ 6134099 w 6134099"/>
              <a:gd name="connsiteY1" fmla="*/ 0 h 6857999"/>
              <a:gd name="connsiteX2" fmla="*/ 6134099 w 6134099"/>
              <a:gd name="connsiteY2" fmla="*/ 6857999 h 6857999"/>
              <a:gd name="connsiteX3" fmla="*/ 2401766 w 6134099"/>
              <a:gd name="connsiteY3" fmla="*/ 6857999 h 6857999"/>
              <a:gd name="connsiteX4" fmla="*/ 2397402 w 6134099"/>
              <a:gd name="connsiteY4" fmla="*/ 6856523 h 6857999"/>
              <a:gd name="connsiteX5" fmla="*/ 0 w 6134099"/>
              <a:gd name="connsiteY5" fmla="*/ 3424574 h 6857999"/>
              <a:gd name="connsiteX6" fmla="*/ 2231484 w 6134099"/>
              <a:gd name="connsiteY6" fmla="*/ 5804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34099" h="6857999">
                <a:moveTo>
                  <a:pt x="2378699" y="0"/>
                </a:moveTo>
                <a:lnTo>
                  <a:pt x="6134099" y="0"/>
                </a:lnTo>
                <a:lnTo>
                  <a:pt x="6134099" y="6857999"/>
                </a:lnTo>
                <a:lnTo>
                  <a:pt x="2401766" y="6857999"/>
                </a:lnTo>
                <a:lnTo>
                  <a:pt x="2397402" y="6856523"/>
                </a:lnTo>
                <a:cubicBezTo>
                  <a:pt x="998410" y="6344283"/>
                  <a:pt x="0" y="5001024"/>
                  <a:pt x="0" y="3424574"/>
                </a:cubicBezTo>
                <a:cubicBezTo>
                  <a:pt x="0" y="1911182"/>
                  <a:pt x="920134" y="612699"/>
                  <a:pt x="2231484" y="58045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E24FC61A-6DA9-444C-9D55-2FE464BD58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327140"/>
            <a:ext cx="11576868" cy="2530860"/>
          </a:xfrm>
          <a:custGeom>
            <a:avLst/>
            <a:gdLst>
              <a:gd name="connsiteX0" fmla="*/ 0 w 11576868"/>
              <a:gd name="connsiteY0" fmla="*/ 0 h 2500380"/>
              <a:gd name="connsiteX1" fmla="*/ 10326678 w 11576868"/>
              <a:gd name="connsiteY1" fmla="*/ 0 h 2500380"/>
              <a:gd name="connsiteX2" fmla="*/ 11576868 w 11576868"/>
              <a:gd name="connsiteY2" fmla="*/ 1250190 h 2500380"/>
              <a:gd name="connsiteX3" fmla="*/ 11576868 w 11576868"/>
              <a:gd name="connsiteY3" fmla="*/ 2500380 h 2500380"/>
              <a:gd name="connsiteX4" fmla="*/ 0 w 11576868"/>
              <a:gd name="connsiteY4" fmla="*/ 2500380 h 2500380"/>
              <a:gd name="connsiteX5" fmla="*/ 0 w 11576868"/>
              <a:gd name="connsiteY5" fmla="*/ 0 h 2500380"/>
              <a:gd name="connsiteX0" fmla="*/ 0 w 12449160"/>
              <a:gd name="connsiteY0" fmla="*/ 0 h 2500380"/>
              <a:gd name="connsiteX1" fmla="*/ 10326678 w 12449160"/>
              <a:gd name="connsiteY1" fmla="*/ 0 h 2500380"/>
              <a:gd name="connsiteX2" fmla="*/ 11576868 w 12449160"/>
              <a:gd name="connsiteY2" fmla="*/ 2500380 h 2500380"/>
              <a:gd name="connsiteX3" fmla="*/ 0 w 12449160"/>
              <a:gd name="connsiteY3" fmla="*/ 2500380 h 2500380"/>
              <a:gd name="connsiteX4" fmla="*/ 0 w 12449160"/>
              <a:gd name="connsiteY4" fmla="*/ 0 h 2500380"/>
              <a:gd name="connsiteX0" fmla="*/ 0 w 11640738"/>
              <a:gd name="connsiteY0" fmla="*/ 0 h 2500380"/>
              <a:gd name="connsiteX1" fmla="*/ 10326678 w 11640738"/>
              <a:gd name="connsiteY1" fmla="*/ 0 h 2500380"/>
              <a:gd name="connsiteX2" fmla="*/ 11576868 w 11640738"/>
              <a:gd name="connsiteY2" fmla="*/ 2500380 h 2500380"/>
              <a:gd name="connsiteX3" fmla="*/ 0 w 11640738"/>
              <a:gd name="connsiteY3" fmla="*/ 2500380 h 2500380"/>
              <a:gd name="connsiteX4" fmla="*/ 0 w 11640738"/>
              <a:gd name="connsiteY4" fmla="*/ 0 h 2500380"/>
              <a:gd name="connsiteX0" fmla="*/ 0 w 11576868"/>
              <a:gd name="connsiteY0" fmla="*/ 0 h 2500380"/>
              <a:gd name="connsiteX1" fmla="*/ 10326678 w 11576868"/>
              <a:gd name="connsiteY1" fmla="*/ 0 h 2500380"/>
              <a:gd name="connsiteX2" fmla="*/ 11576868 w 11576868"/>
              <a:gd name="connsiteY2" fmla="*/ 2500380 h 2500380"/>
              <a:gd name="connsiteX3" fmla="*/ 0 w 11576868"/>
              <a:gd name="connsiteY3" fmla="*/ 2500380 h 2500380"/>
              <a:gd name="connsiteX4" fmla="*/ 0 w 11576868"/>
              <a:gd name="connsiteY4" fmla="*/ 0 h 2500380"/>
              <a:gd name="connsiteX0" fmla="*/ 0 w 11576868"/>
              <a:gd name="connsiteY0" fmla="*/ 0 h 2500380"/>
              <a:gd name="connsiteX1" fmla="*/ 9732318 w 11576868"/>
              <a:gd name="connsiteY1" fmla="*/ 0 h 2500380"/>
              <a:gd name="connsiteX2" fmla="*/ 11576868 w 11576868"/>
              <a:gd name="connsiteY2" fmla="*/ 2500380 h 2500380"/>
              <a:gd name="connsiteX3" fmla="*/ 0 w 11576868"/>
              <a:gd name="connsiteY3" fmla="*/ 2500380 h 2500380"/>
              <a:gd name="connsiteX4" fmla="*/ 0 w 11576868"/>
              <a:gd name="connsiteY4" fmla="*/ 0 h 2500380"/>
              <a:gd name="connsiteX0" fmla="*/ 0 w 11576868"/>
              <a:gd name="connsiteY0" fmla="*/ 0 h 2500380"/>
              <a:gd name="connsiteX1" fmla="*/ 9092238 w 11576868"/>
              <a:gd name="connsiteY1" fmla="*/ 0 h 2500380"/>
              <a:gd name="connsiteX2" fmla="*/ 11576868 w 11576868"/>
              <a:gd name="connsiteY2" fmla="*/ 2500380 h 2500380"/>
              <a:gd name="connsiteX3" fmla="*/ 0 w 11576868"/>
              <a:gd name="connsiteY3" fmla="*/ 2500380 h 2500380"/>
              <a:gd name="connsiteX4" fmla="*/ 0 w 11576868"/>
              <a:gd name="connsiteY4" fmla="*/ 0 h 2500380"/>
              <a:gd name="connsiteX0" fmla="*/ 0 w 11576868"/>
              <a:gd name="connsiteY0" fmla="*/ 0 h 2500380"/>
              <a:gd name="connsiteX1" fmla="*/ 8817918 w 11576868"/>
              <a:gd name="connsiteY1" fmla="*/ 0 h 2500380"/>
              <a:gd name="connsiteX2" fmla="*/ 11576868 w 11576868"/>
              <a:gd name="connsiteY2" fmla="*/ 2500380 h 2500380"/>
              <a:gd name="connsiteX3" fmla="*/ 0 w 11576868"/>
              <a:gd name="connsiteY3" fmla="*/ 2500380 h 2500380"/>
              <a:gd name="connsiteX4" fmla="*/ 0 w 11576868"/>
              <a:gd name="connsiteY4" fmla="*/ 0 h 2500380"/>
              <a:gd name="connsiteX0" fmla="*/ 0 w 11576868"/>
              <a:gd name="connsiteY0" fmla="*/ 0 h 2500380"/>
              <a:gd name="connsiteX1" fmla="*/ 8558838 w 11576868"/>
              <a:gd name="connsiteY1" fmla="*/ 0 h 2500380"/>
              <a:gd name="connsiteX2" fmla="*/ 11576868 w 11576868"/>
              <a:gd name="connsiteY2" fmla="*/ 2500380 h 2500380"/>
              <a:gd name="connsiteX3" fmla="*/ 0 w 11576868"/>
              <a:gd name="connsiteY3" fmla="*/ 2500380 h 2500380"/>
              <a:gd name="connsiteX4" fmla="*/ 0 w 11576868"/>
              <a:gd name="connsiteY4" fmla="*/ 0 h 2500380"/>
              <a:gd name="connsiteX0" fmla="*/ 0 w 11576868"/>
              <a:gd name="connsiteY0" fmla="*/ 10567 h 2510947"/>
              <a:gd name="connsiteX1" fmla="*/ 8558838 w 11576868"/>
              <a:gd name="connsiteY1" fmla="*/ 10567 h 2510947"/>
              <a:gd name="connsiteX2" fmla="*/ 11576868 w 11576868"/>
              <a:gd name="connsiteY2" fmla="*/ 2510947 h 2510947"/>
              <a:gd name="connsiteX3" fmla="*/ 0 w 11576868"/>
              <a:gd name="connsiteY3" fmla="*/ 2510947 h 2510947"/>
              <a:gd name="connsiteX4" fmla="*/ 0 w 11576868"/>
              <a:gd name="connsiteY4" fmla="*/ 10567 h 2510947"/>
              <a:gd name="connsiteX0" fmla="*/ 0 w 11576868"/>
              <a:gd name="connsiteY0" fmla="*/ 462 h 2500842"/>
              <a:gd name="connsiteX1" fmla="*/ 8558838 w 11576868"/>
              <a:gd name="connsiteY1" fmla="*/ 462 h 2500842"/>
              <a:gd name="connsiteX2" fmla="*/ 11576868 w 11576868"/>
              <a:gd name="connsiteY2" fmla="*/ 2500842 h 2500842"/>
              <a:gd name="connsiteX3" fmla="*/ 0 w 11576868"/>
              <a:gd name="connsiteY3" fmla="*/ 2500842 h 2500842"/>
              <a:gd name="connsiteX4" fmla="*/ 0 w 11576868"/>
              <a:gd name="connsiteY4" fmla="*/ 462 h 2500842"/>
              <a:gd name="connsiteX0" fmla="*/ 0 w 11576868"/>
              <a:gd name="connsiteY0" fmla="*/ 30928 h 2531308"/>
              <a:gd name="connsiteX1" fmla="*/ 8558838 w 11576868"/>
              <a:gd name="connsiteY1" fmla="*/ 448 h 2531308"/>
              <a:gd name="connsiteX2" fmla="*/ 11576868 w 11576868"/>
              <a:gd name="connsiteY2" fmla="*/ 2531308 h 2531308"/>
              <a:gd name="connsiteX3" fmla="*/ 0 w 11576868"/>
              <a:gd name="connsiteY3" fmla="*/ 2531308 h 2531308"/>
              <a:gd name="connsiteX4" fmla="*/ 0 w 11576868"/>
              <a:gd name="connsiteY4" fmla="*/ 30928 h 2531308"/>
              <a:gd name="connsiteX0" fmla="*/ 0 w 11576868"/>
              <a:gd name="connsiteY0" fmla="*/ 30480 h 2530860"/>
              <a:gd name="connsiteX1" fmla="*/ 8558838 w 11576868"/>
              <a:gd name="connsiteY1" fmla="*/ 0 h 2530860"/>
              <a:gd name="connsiteX2" fmla="*/ 11576868 w 11576868"/>
              <a:gd name="connsiteY2" fmla="*/ 2530860 h 2530860"/>
              <a:gd name="connsiteX3" fmla="*/ 0 w 11576868"/>
              <a:gd name="connsiteY3" fmla="*/ 2530860 h 2530860"/>
              <a:gd name="connsiteX4" fmla="*/ 0 w 11576868"/>
              <a:gd name="connsiteY4" fmla="*/ 30480 h 2530860"/>
              <a:gd name="connsiteX0" fmla="*/ 0 w 11576868"/>
              <a:gd name="connsiteY0" fmla="*/ 30480 h 2530860"/>
              <a:gd name="connsiteX1" fmla="*/ 8558838 w 11576868"/>
              <a:gd name="connsiteY1" fmla="*/ 0 h 2530860"/>
              <a:gd name="connsiteX2" fmla="*/ 11576868 w 11576868"/>
              <a:gd name="connsiteY2" fmla="*/ 2530860 h 2530860"/>
              <a:gd name="connsiteX3" fmla="*/ 0 w 11576868"/>
              <a:gd name="connsiteY3" fmla="*/ 2530860 h 2530860"/>
              <a:gd name="connsiteX4" fmla="*/ 0 w 11576868"/>
              <a:gd name="connsiteY4" fmla="*/ 30480 h 2530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76868" h="2530860">
                <a:moveTo>
                  <a:pt x="0" y="30480"/>
                </a:moveTo>
                <a:lnTo>
                  <a:pt x="8558838" y="0"/>
                </a:lnTo>
                <a:cubicBezTo>
                  <a:pt x="10335916" y="20490"/>
                  <a:pt x="11453941" y="1016850"/>
                  <a:pt x="11576868" y="2530860"/>
                </a:cubicBezTo>
                <a:lnTo>
                  <a:pt x="0" y="2530860"/>
                </a:lnTo>
                <a:lnTo>
                  <a:pt x="0" y="30480"/>
                </a:lnTo>
                <a:close/>
              </a:path>
            </a:pathLst>
          </a:custGeom>
          <a:solidFill>
            <a:schemeClr val="accent2">
              <a:lumMod val="75000"/>
              <a:alpha val="80000"/>
            </a:schemeClr>
          </a:solidFill>
        </p:spPr>
        <p:txBody>
          <a:bodyPr anchor="t"/>
          <a:lstStyle>
            <a:lvl1pPr marL="914400" indent="0">
              <a:lnSpc>
                <a:spcPct val="400000"/>
              </a:lnSpc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subtitle style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901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9839C-7D7A-49F1-8BFE-85C6C7D78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6" y="448056"/>
            <a:ext cx="9914859" cy="13290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748DC-EBB9-44C6-8566-38F87FF7F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19673"/>
            <a:ext cx="9914860" cy="412331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2F5AB-D8C6-4AE1-8FAE-CD0499CB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6437376"/>
            <a:ext cx="3775914" cy="365125"/>
          </a:xfrm>
        </p:spPr>
        <p:txBody>
          <a:bodyPr/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42198-F50F-4C8A-9BD9-4CC3950F8F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23285" y="6434524"/>
            <a:ext cx="2067867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C58D8-B582-4DB3-A94D-056240199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54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9839C-7D7A-49F1-8BFE-85C6C7D78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6" y="448056"/>
            <a:ext cx="9914859" cy="13290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748DC-EBB9-44C6-8566-38F87FF7F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0" y="1825625"/>
            <a:ext cx="1050036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2F5AB-D8C6-4AE1-8FAE-CD0499CB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6437376"/>
            <a:ext cx="3775914" cy="365125"/>
          </a:xfrm>
        </p:spPr>
        <p:txBody>
          <a:bodyPr/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42198-F50F-4C8A-9BD9-4CC3950F8F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23285" y="6434524"/>
            <a:ext cx="2067867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C58D8-B582-4DB3-A94D-056240199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635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F47EA1B-2641-431A-B894-4A66FC5A0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6246663" y="-1789711"/>
            <a:ext cx="3354778" cy="6934200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1A2820-A76E-454D-9A0E-F8F7B21367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327" y="919717"/>
            <a:ext cx="5761074" cy="3423684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ED9A69A-6A32-4722-924D-7FEFEA9195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9327" y="4795284"/>
            <a:ext cx="4846674" cy="1084522"/>
          </a:xfrm>
        </p:spPr>
        <p:txBody>
          <a:bodyPr/>
          <a:lstStyle>
            <a:lvl1pPr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subtitle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1587820-C6FA-402E-9F8D-2DAE5BF95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513861" y="3447061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2728" y="6434560"/>
            <a:ext cx="3428012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1E70801-1BA4-4276-9934-E418115C03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24800" y="1"/>
            <a:ext cx="4267200" cy="6858000"/>
          </a:xfrm>
          <a:custGeom>
            <a:avLst/>
            <a:gdLst>
              <a:gd name="connsiteX0" fmla="*/ 3466352 w 4267200"/>
              <a:gd name="connsiteY0" fmla="*/ 0 h 6858000"/>
              <a:gd name="connsiteX1" fmla="*/ 4267200 w 4267200"/>
              <a:gd name="connsiteY1" fmla="*/ 0 h 6858000"/>
              <a:gd name="connsiteX2" fmla="*/ 4267200 w 4267200"/>
              <a:gd name="connsiteY2" fmla="*/ 6858000 h 6858000"/>
              <a:gd name="connsiteX3" fmla="*/ 0 w 4267200"/>
              <a:gd name="connsiteY3" fmla="*/ 6858000 h 6858000"/>
              <a:gd name="connsiteX4" fmla="*/ 0 w 4267200"/>
              <a:gd name="connsiteY4" fmla="*/ 3338980 h 6858000"/>
              <a:gd name="connsiteX5" fmla="*/ 8352 w 4267200"/>
              <a:gd name="connsiteY5" fmla="*/ 3162578 h 6858000"/>
              <a:gd name="connsiteX6" fmla="*/ 3132972 w 4267200"/>
              <a:gd name="connsiteY6" fmla="*/ 18059 h 6858000"/>
              <a:gd name="connsiteX7" fmla="*/ 3466352 w 4267200"/>
              <a:gd name="connsiteY7" fmla="*/ 12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67200" h="6858000">
                <a:moveTo>
                  <a:pt x="3466352" y="0"/>
                </a:moveTo>
                <a:lnTo>
                  <a:pt x="4267200" y="0"/>
                </a:lnTo>
                <a:lnTo>
                  <a:pt x="4267200" y="6858000"/>
                </a:lnTo>
                <a:lnTo>
                  <a:pt x="0" y="6858000"/>
                </a:lnTo>
                <a:lnTo>
                  <a:pt x="0" y="3338980"/>
                </a:lnTo>
                <a:lnTo>
                  <a:pt x="8352" y="3162578"/>
                </a:lnTo>
                <a:cubicBezTo>
                  <a:pt x="166042" y="1505839"/>
                  <a:pt x="1479242" y="186005"/>
                  <a:pt x="3132972" y="18059"/>
                </a:cubicBezTo>
                <a:lnTo>
                  <a:pt x="3466352" y="12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77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CA75F14-4851-4FA1-AF45-240D9124B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AE08278-E6C4-4B25-8343-43C881C00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44850" y="1"/>
            <a:ext cx="2347151" cy="4454343"/>
          </a:xfrm>
          <a:custGeom>
            <a:avLst/>
            <a:gdLst>
              <a:gd name="connsiteX0" fmla="*/ 2329738 w 2347151"/>
              <a:gd name="connsiteY0" fmla="*/ 0 h 4454343"/>
              <a:gd name="connsiteX1" fmla="*/ 2347151 w 2347151"/>
              <a:gd name="connsiteY1" fmla="*/ 0 h 4454343"/>
              <a:gd name="connsiteX2" fmla="*/ 2347151 w 2347151"/>
              <a:gd name="connsiteY2" fmla="*/ 4454343 h 4454343"/>
              <a:gd name="connsiteX3" fmla="*/ 2340504 w 2347151"/>
              <a:gd name="connsiteY3" fmla="*/ 4322705 h 4454343"/>
              <a:gd name="connsiteX4" fmla="*/ 134816 w 2347151"/>
              <a:gd name="connsiteY4" fmla="*/ 2130974 h 4454343"/>
              <a:gd name="connsiteX5" fmla="*/ 0 w 2347151"/>
              <a:gd name="connsiteY5" fmla="*/ 2124591 h 4454343"/>
              <a:gd name="connsiteX6" fmla="*/ 134816 w 2347151"/>
              <a:gd name="connsiteY6" fmla="*/ 2118208 h 4454343"/>
              <a:gd name="connsiteX7" fmla="*/ 2309087 w 2347151"/>
              <a:gd name="connsiteY7" fmla="*/ 141037 h 445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7151" h="4454343">
                <a:moveTo>
                  <a:pt x="2329738" y="0"/>
                </a:moveTo>
                <a:lnTo>
                  <a:pt x="2347151" y="0"/>
                </a:lnTo>
                <a:lnTo>
                  <a:pt x="2347151" y="4454343"/>
                </a:lnTo>
                <a:lnTo>
                  <a:pt x="2340504" y="4322705"/>
                </a:lnTo>
                <a:cubicBezTo>
                  <a:pt x="2222700" y="3162715"/>
                  <a:pt x="1296917" y="2241584"/>
                  <a:pt x="134816" y="2130974"/>
                </a:cubicBezTo>
                <a:lnTo>
                  <a:pt x="0" y="2124591"/>
                </a:lnTo>
                <a:lnTo>
                  <a:pt x="134816" y="2118208"/>
                </a:lnTo>
                <a:cubicBezTo>
                  <a:pt x="1224286" y="2014511"/>
                  <a:pt x="2106054" y="1198443"/>
                  <a:pt x="2309087" y="141037"/>
                </a:cubicBez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0CC2109-6984-401D-BF1D-B4F0C35B0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44850" y="-770"/>
            <a:ext cx="2347151" cy="4454343"/>
          </a:xfrm>
          <a:custGeom>
            <a:avLst/>
            <a:gdLst>
              <a:gd name="connsiteX0" fmla="*/ 2329738 w 2347151"/>
              <a:gd name="connsiteY0" fmla="*/ 0 h 4454343"/>
              <a:gd name="connsiteX1" fmla="*/ 2347151 w 2347151"/>
              <a:gd name="connsiteY1" fmla="*/ 0 h 4454343"/>
              <a:gd name="connsiteX2" fmla="*/ 2347151 w 2347151"/>
              <a:gd name="connsiteY2" fmla="*/ 4454343 h 4454343"/>
              <a:gd name="connsiteX3" fmla="*/ 2340504 w 2347151"/>
              <a:gd name="connsiteY3" fmla="*/ 4322705 h 4454343"/>
              <a:gd name="connsiteX4" fmla="*/ 134816 w 2347151"/>
              <a:gd name="connsiteY4" fmla="*/ 2130974 h 4454343"/>
              <a:gd name="connsiteX5" fmla="*/ 0 w 2347151"/>
              <a:gd name="connsiteY5" fmla="*/ 2124591 h 4454343"/>
              <a:gd name="connsiteX6" fmla="*/ 134816 w 2347151"/>
              <a:gd name="connsiteY6" fmla="*/ 2118208 h 4454343"/>
              <a:gd name="connsiteX7" fmla="*/ 2309087 w 2347151"/>
              <a:gd name="connsiteY7" fmla="*/ 141037 h 445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7151" h="4454343">
                <a:moveTo>
                  <a:pt x="2329738" y="0"/>
                </a:moveTo>
                <a:lnTo>
                  <a:pt x="2347151" y="0"/>
                </a:lnTo>
                <a:lnTo>
                  <a:pt x="2347151" y="4454343"/>
                </a:lnTo>
                <a:lnTo>
                  <a:pt x="2340504" y="4322705"/>
                </a:lnTo>
                <a:cubicBezTo>
                  <a:pt x="2222700" y="3162715"/>
                  <a:pt x="1296917" y="2241584"/>
                  <a:pt x="134816" y="2130974"/>
                </a:cubicBezTo>
                <a:lnTo>
                  <a:pt x="0" y="2124591"/>
                </a:lnTo>
                <a:lnTo>
                  <a:pt x="134816" y="2118208"/>
                </a:lnTo>
                <a:cubicBezTo>
                  <a:pt x="1224286" y="2014511"/>
                  <a:pt x="2106054" y="1198443"/>
                  <a:pt x="2309087" y="141037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510ECF1-6DD2-4E35-8398-66D763897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0159"/>
            <a:ext cx="12191999" cy="2128731"/>
          </a:xfrm>
          <a:custGeom>
            <a:avLst/>
            <a:gdLst>
              <a:gd name="connsiteX0" fmla="*/ 0 w 12191999"/>
              <a:gd name="connsiteY0" fmla="*/ 0 h 2123863"/>
              <a:gd name="connsiteX1" fmla="*/ 12191999 w 12191999"/>
              <a:gd name="connsiteY1" fmla="*/ 0 h 2123863"/>
              <a:gd name="connsiteX2" fmla="*/ 12191999 w 12191999"/>
              <a:gd name="connsiteY2" fmla="*/ 0 h 2123863"/>
              <a:gd name="connsiteX3" fmla="*/ 12191999 w 12191999"/>
              <a:gd name="connsiteY3" fmla="*/ 1061932 h 2123863"/>
              <a:gd name="connsiteX4" fmla="*/ 11130067 w 12191999"/>
              <a:gd name="connsiteY4" fmla="*/ 2123864 h 2123863"/>
              <a:gd name="connsiteX5" fmla="*/ 1061932 w 12191999"/>
              <a:gd name="connsiteY5" fmla="*/ 2123863 h 2123863"/>
              <a:gd name="connsiteX6" fmla="*/ 0 w 12191999"/>
              <a:gd name="connsiteY6" fmla="*/ 1061931 h 2123863"/>
              <a:gd name="connsiteX7" fmla="*/ 0 w 12191999"/>
              <a:gd name="connsiteY7" fmla="*/ 0 h 2123863"/>
              <a:gd name="connsiteX8" fmla="*/ 0 w 12191999"/>
              <a:gd name="connsiteY8" fmla="*/ 0 h 2123863"/>
              <a:gd name="connsiteX0" fmla="*/ 0 w 12191999"/>
              <a:gd name="connsiteY0" fmla="*/ 0 h 2123864"/>
              <a:gd name="connsiteX1" fmla="*/ 12191999 w 12191999"/>
              <a:gd name="connsiteY1" fmla="*/ 0 h 2123864"/>
              <a:gd name="connsiteX2" fmla="*/ 12191999 w 12191999"/>
              <a:gd name="connsiteY2" fmla="*/ 0 h 2123864"/>
              <a:gd name="connsiteX3" fmla="*/ 11130067 w 12191999"/>
              <a:gd name="connsiteY3" fmla="*/ 2123864 h 2123864"/>
              <a:gd name="connsiteX4" fmla="*/ 1061932 w 12191999"/>
              <a:gd name="connsiteY4" fmla="*/ 2123863 h 2123864"/>
              <a:gd name="connsiteX5" fmla="*/ 0 w 12191999"/>
              <a:gd name="connsiteY5" fmla="*/ 1061931 h 2123864"/>
              <a:gd name="connsiteX6" fmla="*/ 0 w 12191999"/>
              <a:gd name="connsiteY6" fmla="*/ 0 h 2123864"/>
              <a:gd name="connsiteX7" fmla="*/ 0 w 12191999"/>
              <a:gd name="connsiteY7" fmla="*/ 0 h 2123864"/>
              <a:gd name="connsiteX0" fmla="*/ 0 w 12191999"/>
              <a:gd name="connsiteY0" fmla="*/ 0 h 2123863"/>
              <a:gd name="connsiteX1" fmla="*/ 12191999 w 12191999"/>
              <a:gd name="connsiteY1" fmla="*/ 0 h 2123863"/>
              <a:gd name="connsiteX2" fmla="*/ 12191999 w 12191999"/>
              <a:gd name="connsiteY2" fmla="*/ 0 h 2123863"/>
              <a:gd name="connsiteX3" fmla="*/ 10261387 w 12191999"/>
              <a:gd name="connsiteY3" fmla="*/ 2108624 h 2123863"/>
              <a:gd name="connsiteX4" fmla="*/ 1061932 w 12191999"/>
              <a:gd name="connsiteY4" fmla="*/ 2123863 h 2123863"/>
              <a:gd name="connsiteX5" fmla="*/ 0 w 12191999"/>
              <a:gd name="connsiteY5" fmla="*/ 1061931 h 2123863"/>
              <a:gd name="connsiteX6" fmla="*/ 0 w 12191999"/>
              <a:gd name="connsiteY6" fmla="*/ 0 h 2123863"/>
              <a:gd name="connsiteX7" fmla="*/ 0 w 12191999"/>
              <a:gd name="connsiteY7" fmla="*/ 0 h 2123863"/>
              <a:gd name="connsiteX0" fmla="*/ 0 w 12191999"/>
              <a:gd name="connsiteY0" fmla="*/ 0 h 2123863"/>
              <a:gd name="connsiteX1" fmla="*/ 12191999 w 12191999"/>
              <a:gd name="connsiteY1" fmla="*/ 0 h 2123863"/>
              <a:gd name="connsiteX2" fmla="*/ 12191999 w 12191999"/>
              <a:gd name="connsiteY2" fmla="*/ 0 h 2123863"/>
              <a:gd name="connsiteX3" fmla="*/ 9758467 w 12191999"/>
              <a:gd name="connsiteY3" fmla="*/ 2108624 h 2123863"/>
              <a:gd name="connsiteX4" fmla="*/ 1061932 w 12191999"/>
              <a:gd name="connsiteY4" fmla="*/ 2123863 h 2123863"/>
              <a:gd name="connsiteX5" fmla="*/ 0 w 12191999"/>
              <a:gd name="connsiteY5" fmla="*/ 1061931 h 2123863"/>
              <a:gd name="connsiteX6" fmla="*/ 0 w 12191999"/>
              <a:gd name="connsiteY6" fmla="*/ 0 h 2123863"/>
              <a:gd name="connsiteX7" fmla="*/ 0 w 12191999"/>
              <a:gd name="connsiteY7" fmla="*/ 0 h 2123863"/>
              <a:gd name="connsiteX0" fmla="*/ 0 w 12191999"/>
              <a:gd name="connsiteY0" fmla="*/ 0 h 2123864"/>
              <a:gd name="connsiteX1" fmla="*/ 12191999 w 12191999"/>
              <a:gd name="connsiteY1" fmla="*/ 0 h 2123864"/>
              <a:gd name="connsiteX2" fmla="*/ 12191999 w 12191999"/>
              <a:gd name="connsiteY2" fmla="*/ 0 h 2123864"/>
              <a:gd name="connsiteX3" fmla="*/ 9636547 w 12191999"/>
              <a:gd name="connsiteY3" fmla="*/ 2123864 h 2123864"/>
              <a:gd name="connsiteX4" fmla="*/ 1061932 w 12191999"/>
              <a:gd name="connsiteY4" fmla="*/ 2123863 h 2123864"/>
              <a:gd name="connsiteX5" fmla="*/ 0 w 12191999"/>
              <a:gd name="connsiteY5" fmla="*/ 1061931 h 2123864"/>
              <a:gd name="connsiteX6" fmla="*/ 0 w 12191999"/>
              <a:gd name="connsiteY6" fmla="*/ 0 h 2123864"/>
              <a:gd name="connsiteX7" fmla="*/ 0 w 12191999"/>
              <a:gd name="connsiteY7" fmla="*/ 0 h 2123864"/>
              <a:gd name="connsiteX0" fmla="*/ 0 w 12191999"/>
              <a:gd name="connsiteY0" fmla="*/ 0 h 2123864"/>
              <a:gd name="connsiteX1" fmla="*/ 12191999 w 12191999"/>
              <a:gd name="connsiteY1" fmla="*/ 0 h 2123864"/>
              <a:gd name="connsiteX2" fmla="*/ 12191999 w 12191999"/>
              <a:gd name="connsiteY2" fmla="*/ 0 h 2123864"/>
              <a:gd name="connsiteX3" fmla="*/ 9636547 w 12191999"/>
              <a:gd name="connsiteY3" fmla="*/ 2123864 h 2123864"/>
              <a:gd name="connsiteX4" fmla="*/ 1061932 w 12191999"/>
              <a:gd name="connsiteY4" fmla="*/ 2123863 h 2123864"/>
              <a:gd name="connsiteX5" fmla="*/ 0 w 12191999"/>
              <a:gd name="connsiteY5" fmla="*/ 1061931 h 2123864"/>
              <a:gd name="connsiteX6" fmla="*/ 0 w 12191999"/>
              <a:gd name="connsiteY6" fmla="*/ 0 h 2123864"/>
              <a:gd name="connsiteX7" fmla="*/ 0 w 12191999"/>
              <a:gd name="connsiteY7" fmla="*/ 0 h 2123864"/>
              <a:gd name="connsiteX0" fmla="*/ 0 w 12191999"/>
              <a:gd name="connsiteY0" fmla="*/ 0 h 2123864"/>
              <a:gd name="connsiteX1" fmla="*/ 12191999 w 12191999"/>
              <a:gd name="connsiteY1" fmla="*/ 0 h 2123864"/>
              <a:gd name="connsiteX2" fmla="*/ 11612879 w 12191999"/>
              <a:gd name="connsiteY2" fmla="*/ 381000 h 2123864"/>
              <a:gd name="connsiteX3" fmla="*/ 9636547 w 12191999"/>
              <a:gd name="connsiteY3" fmla="*/ 2123864 h 2123864"/>
              <a:gd name="connsiteX4" fmla="*/ 1061932 w 12191999"/>
              <a:gd name="connsiteY4" fmla="*/ 2123863 h 2123864"/>
              <a:gd name="connsiteX5" fmla="*/ 0 w 12191999"/>
              <a:gd name="connsiteY5" fmla="*/ 1061931 h 2123864"/>
              <a:gd name="connsiteX6" fmla="*/ 0 w 12191999"/>
              <a:gd name="connsiteY6" fmla="*/ 0 h 2123864"/>
              <a:gd name="connsiteX7" fmla="*/ 0 w 12191999"/>
              <a:gd name="connsiteY7" fmla="*/ 0 h 2123864"/>
              <a:gd name="connsiteX0" fmla="*/ 0 w 12191999"/>
              <a:gd name="connsiteY0" fmla="*/ 0 h 2123864"/>
              <a:gd name="connsiteX1" fmla="*/ 12191999 w 12191999"/>
              <a:gd name="connsiteY1" fmla="*/ 0 h 2123864"/>
              <a:gd name="connsiteX2" fmla="*/ 11612879 w 12191999"/>
              <a:gd name="connsiteY2" fmla="*/ 381000 h 2123864"/>
              <a:gd name="connsiteX3" fmla="*/ 9636547 w 12191999"/>
              <a:gd name="connsiteY3" fmla="*/ 2123864 h 2123864"/>
              <a:gd name="connsiteX4" fmla="*/ 1061932 w 12191999"/>
              <a:gd name="connsiteY4" fmla="*/ 2123863 h 2123864"/>
              <a:gd name="connsiteX5" fmla="*/ 0 w 12191999"/>
              <a:gd name="connsiteY5" fmla="*/ 1061931 h 2123864"/>
              <a:gd name="connsiteX6" fmla="*/ 0 w 12191999"/>
              <a:gd name="connsiteY6" fmla="*/ 0 h 2123864"/>
              <a:gd name="connsiteX7" fmla="*/ 0 w 12191999"/>
              <a:gd name="connsiteY7" fmla="*/ 0 h 2123864"/>
              <a:gd name="connsiteX0" fmla="*/ 0 w 12732723"/>
              <a:gd name="connsiteY0" fmla="*/ 0 h 2123864"/>
              <a:gd name="connsiteX1" fmla="*/ 12191999 w 12732723"/>
              <a:gd name="connsiteY1" fmla="*/ 0 h 2123864"/>
              <a:gd name="connsiteX2" fmla="*/ 9636547 w 12732723"/>
              <a:gd name="connsiteY2" fmla="*/ 2123864 h 2123864"/>
              <a:gd name="connsiteX3" fmla="*/ 1061932 w 12732723"/>
              <a:gd name="connsiteY3" fmla="*/ 2123863 h 2123864"/>
              <a:gd name="connsiteX4" fmla="*/ 0 w 12732723"/>
              <a:gd name="connsiteY4" fmla="*/ 1061931 h 2123864"/>
              <a:gd name="connsiteX5" fmla="*/ 0 w 12732723"/>
              <a:gd name="connsiteY5" fmla="*/ 0 h 2123864"/>
              <a:gd name="connsiteX6" fmla="*/ 0 w 12732723"/>
              <a:gd name="connsiteY6" fmla="*/ 0 h 2123864"/>
              <a:gd name="connsiteX0" fmla="*/ 0 w 12191999"/>
              <a:gd name="connsiteY0" fmla="*/ 0 h 2123864"/>
              <a:gd name="connsiteX1" fmla="*/ 12191999 w 12191999"/>
              <a:gd name="connsiteY1" fmla="*/ 0 h 2123864"/>
              <a:gd name="connsiteX2" fmla="*/ 9636547 w 12191999"/>
              <a:gd name="connsiteY2" fmla="*/ 2123864 h 2123864"/>
              <a:gd name="connsiteX3" fmla="*/ 1061932 w 12191999"/>
              <a:gd name="connsiteY3" fmla="*/ 2123863 h 2123864"/>
              <a:gd name="connsiteX4" fmla="*/ 0 w 12191999"/>
              <a:gd name="connsiteY4" fmla="*/ 1061931 h 2123864"/>
              <a:gd name="connsiteX5" fmla="*/ 0 w 12191999"/>
              <a:gd name="connsiteY5" fmla="*/ 0 h 2123864"/>
              <a:gd name="connsiteX6" fmla="*/ 0 w 12191999"/>
              <a:gd name="connsiteY6" fmla="*/ 0 h 2123864"/>
              <a:gd name="connsiteX0" fmla="*/ 0 w 12191999"/>
              <a:gd name="connsiteY0" fmla="*/ 0 h 2123864"/>
              <a:gd name="connsiteX1" fmla="*/ 12191999 w 12191999"/>
              <a:gd name="connsiteY1" fmla="*/ 0 h 2123864"/>
              <a:gd name="connsiteX2" fmla="*/ 9636547 w 12191999"/>
              <a:gd name="connsiteY2" fmla="*/ 2123864 h 2123864"/>
              <a:gd name="connsiteX3" fmla="*/ 1061932 w 12191999"/>
              <a:gd name="connsiteY3" fmla="*/ 2123863 h 2123864"/>
              <a:gd name="connsiteX4" fmla="*/ 0 w 12191999"/>
              <a:gd name="connsiteY4" fmla="*/ 1061931 h 2123864"/>
              <a:gd name="connsiteX5" fmla="*/ 0 w 12191999"/>
              <a:gd name="connsiteY5" fmla="*/ 0 h 2123864"/>
              <a:gd name="connsiteX6" fmla="*/ 0 w 12191999"/>
              <a:gd name="connsiteY6" fmla="*/ 0 h 2123864"/>
              <a:gd name="connsiteX0" fmla="*/ 0 w 12191999"/>
              <a:gd name="connsiteY0" fmla="*/ 0 h 2123864"/>
              <a:gd name="connsiteX1" fmla="*/ 12191999 w 12191999"/>
              <a:gd name="connsiteY1" fmla="*/ 0 h 2123864"/>
              <a:gd name="connsiteX2" fmla="*/ 9636547 w 12191999"/>
              <a:gd name="connsiteY2" fmla="*/ 2123864 h 2123864"/>
              <a:gd name="connsiteX3" fmla="*/ 1061932 w 12191999"/>
              <a:gd name="connsiteY3" fmla="*/ 2123863 h 2123864"/>
              <a:gd name="connsiteX4" fmla="*/ 0 w 12191999"/>
              <a:gd name="connsiteY4" fmla="*/ 1061931 h 2123864"/>
              <a:gd name="connsiteX5" fmla="*/ 0 w 12191999"/>
              <a:gd name="connsiteY5" fmla="*/ 0 h 2123864"/>
              <a:gd name="connsiteX6" fmla="*/ 0 w 12191999"/>
              <a:gd name="connsiteY6" fmla="*/ 0 h 2123864"/>
              <a:gd name="connsiteX0" fmla="*/ 0 w 12191999"/>
              <a:gd name="connsiteY0" fmla="*/ 0 h 2126534"/>
              <a:gd name="connsiteX1" fmla="*/ 12191999 w 12191999"/>
              <a:gd name="connsiteY1" fmla="*/ 0 h 2126534"/>
              <a:gd name="connsiteX2" fmla="*/ 9636547 w 12191999"/>
              <a:gd name="connsiteY2" fmla="*/ 2123864 h 2126534"/>
              <a:gd name="connsiteX3" fmla="*/ 1061932 w 12191999"/>
              <a:gd name="connsiteY3" fmla="*/ 2123863 h 2126534"/>
              <a:gd name="connsiteX4" fmla="*/ 0 w 12191999"/>
              <a:gd name="connsiteY4" fmla="*/ 1061931 h 2126534"/>
              <a:gd name="connsiteX5" fmla="*/ 0 w 12191999"/>
              <a:gd name="connsiteY5" fmla="*/ 0 h 2126534"/>
              <a:gd name="connsiteX6" fmla="*/ 0 w 12191999"/>
              <a:gd name="connsiteY6" fmla="*/ 0 h 2126534"/>
              <a:gd name="connsiteX0" fmla="*/ 0 w 12191999"/>
              <a:gd name="connsiteY0" fmla="*/ 0 h 2388136"/>
              <a:gd name="connsiteX1" fmla="*/ 12191999 w 12191999"/>
              <a:gd name="connsiteY1" fmla="*/ 0 h 2388136"/>
              <a:gd name="connsiteX2" fmla="*/ 9636547 w 12191999"/>
              <a:gd name="connsiteY2" fmla="*/ 2123864 h 2388136"/>
              <a:gd name="connsiteX3" fmla="*/ 1061932 w 12191999"/>
              <a:gd name="connsiteY3" fmla="*/ 2123863 h 2388136"/>
              <a:gd name="connsiteX4" fmla="*/ 0 w 12191999"/>
              <a:gd name="connsiteY4" fmla="*/ 2128731 h 2388136"/>
              <a:gd name="connsiteX5" fmla="*/ 0 w 12191999"/>
              <a:gd name="connsiteY5" fmla="*/ 0 h 2388136"/>
              <a:gd name="connsiteX6" fmla="*/ 0 w 12191999"/>
              <a:gd name="connsiteY6" fmla="*/ 0 h 2388136"/>
              <a:gd name="connsiteX0" fmla="*/ 0 w 12191999"/>
              <a:gd name="connsiteY0" fmla="*/ 0 h 2128731"/>
              <a:gd name="connsiteX1" fmla="*/ 12191999 w 12191999"/>
              <a:gd name="connsiteY1" fmla="*/ 0 h 2128731"/>
              <a:gd name="connsiteX2" fmla="*/ 9636547 w 12191999"/>
              <a:gd name="connsiteY2" fmla="*/ 2123864 h 2128731"/>
              <a:gd name="connsiteX3" fmla="*/ 0 w 12191999"/>
              <a:gd name="connsiteY3" fmla="*/ 2128731 h 2128731"/>
              <a:gd name="connsiteX4" fmla="*/ 0 w 12191999"/>
              <a:gd name="connsiteY4" fmla="*/ 0 h 2128731"/>
              <a:gd name="connsiteX5" fmla="*/ 0 w 12191999"/>
              <a:gd name="connsiteY5" fmla="*/ 0 h 2128731"/>
              <a:gd name="connsiteX0" fmla="*/ 0 w 12191999"/>
              <a:gd name="connsiteY0" fmla="*/ 0 h 2128731"/>
              <a:gd name="connsiteX1" fmla="*/ 12191999 w 12191999"/>
              <a:gd name="connsiteY1" fmla="*/ 0 h 2128731"/>
              <a:gd name="connsiteX2" fmla="*/ 9636547 w 12191999"/>
              <a:gd name="connsiteY2" fmla="*/ 2123864 h 2128731"/>
              <a:gd name="connsiteX3" fmla="*/ 0 w 12191999"/>
              <a:gd name="connsiteY3" fmla="*/ 2128731 h 2128731"/>
              <a:gd name="connsiteX4" fmla="*/ 0 w 12191999"/>
              <a:gd name="connsiteY4" fmla="*/ 0 h 2128731"/>
              <a:gd name="connsiteX5" fmla="*/ 0 w 12191999"/>
              <a:gd name="connsiteY5" fmla="*/ 0 h 2128731"/>
              <a:gd name="connsiteX0" fmla="*/ 0 w 12191999"/>
              <a:gd name="connsiteY0" fmla="*/ 0 h 2128731"/>
              <a:gd name="connsiteX1" fmla="*/ 12191999 w 12191999"/>
              <a:gd name="connsiteY1" fmla="*/ 0 h 2128731"/>
              <a:gd name="connsiteX2" fmla="*/ 9636547 w 12191999"/>
              <a:gd name="connsiteY2" fmla="*/ 2123864 h 2128731"/>
              <a:gd name="connsiteX3" fmla="*/ 0 w 12191999"/>
              <a:gd name="connsiteY3" fmla="*/ 2128731 h 2128731"/>
              <a:gd name="connsiteX4" fmla="*/ 0 w 12191999"/>
              <a:gd name="connsiteY4" fmla="*/ 0 h 2128731"/>
              <a:gd name="connsiteX5" fmla="*/ 0 w 12191999"/>
              <a:gd name="connsiteY5" fmla="*/ 0 h 2128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2128731">
                <a:moveTo>
                  <a:pt x="0" y="0"/>
                </a:moveTo>
                <a:lnTo>
                  <a:pt x="12191999" y="0"/>
                </a:lnTo>
                <a:cubicBezTo>
                  <a:pt x="12045490" y="887377"/>
                  <a:pt x="11262958" y="2196607"/>
                  <a:pt x="9636547" y="2123864"/>
                </a:cubicBezTo>
                <a:lnTo>
                  <a:pt x="0" y="212873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</p:spPr>
        <p:txBody>
          <a:bodyPr/>
          <a:lstStyle>
            <a:lvl1pPr marL="914400">
              <a:lnSpc>
                <a:spcPct val="10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5" name="Picture Placeholder 36">
            <a:extLst>
              <a:ext uri="{FF2B5EF4-FFF2-40B4-BE49-F238E27FC236}">
                <a16:creationId xmlns:a16="http://schemas.microsoft.com/office/drawing/2014/main" id="{22F784D1-8CE5-4710-ADC3-2F70D5766F7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63600" y="2185416"/>
            <a:ext cx="2286000" cy="174650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0">
            <a:extLst>
              <a:ext uri="{FF2B5EF4-FFF2-40B4-BE49-F238E27FC236}">
                <a16:creationId xmlns:a16="http://schemas.microsoft.com/office/drawing/2014/main" id="{1F2D6BF5-159D-4F01-BDEB-0FBD75D3F4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1298" y="3970230"/>
            <a:ext cx="2286000" cy="877824"/>
          </a:xfrm>
        </p:spPr>
        <p:txBody>
          <a:bodyPr anchor="b" anchorCtr="0"/>
          <a:lstStyle>
            <a:lvl1pPr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18C033F-CC28-477A-8A72-AD0398D368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64181" y="4948171"/>
            <a:ext cx="2286000" cy="7419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36">
            <a:extLst>
              <a:ext uri="{FF2B5EF4-FFF2-40B4-BE49-F238E27FC236}">
                <a16:creationId xmlns:a16="http://schemas.microsoft.com/office/drawing/2014/main" id="{599604B7-B0E5-4112-9123-341EB9C6267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593592" y="2185416"/>
            <a:ext cx="2286000" cy="174650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0">
            <a:extLst>
              <a:ext uri="{FF2B5EF4-FFF2-40B4-BE49-F238E27FC236}">
                <a16:creationId xmlns:a16="http://schemas.microsoft.com/office/drawing/2014/main" id="{B4836FAA-F9D8-465B-8985-A5A10F5F2E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93592" y="3971853"/>
            <a:ext cx="2286000" cy="877824"/>
          </a:xfrm>
        </p:spPr>
        <p:txBody>
          <a:bodyPr anchor="b" anchorCtr="0"/>
          <a:lstStyle>
            <a:lvl1pPr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3A2A0BF-0F76-4FDC-97BF-55EBAD5FFFE7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593592" y="4948171"/>
            <a:ext cx="2286000" cy="7419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7" name="Picture Placeholder 36">
            <a:extLst>
              <a:ext uri="{FF2B5EF4-FFF2-40B4-BE49-F238E27FC236}">
                <a16:creationId xmlns:a16="http://schemas.microsoft.com/office/drawing/2014/main" id="{811A58E2-70B8-4F18-AF4A-136F58682C4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09360" y="2185416"/>
            <a:ext cx="2286000" cy="174650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0">
            <a:extLst>
              <a:ext uri="{FF2B5EF4-FFF2-40B4-BE49-F238E27FC236}">
                <a16:creationId xmlns:a16="http://schemas.microsoft.com/office/drawing/2014/main" id="{51A90A66-376F-4665-B6E9-475C686D797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9360" y="3971853"/>
            <a:ext cx="2286000" cy="877824"/>
          </a:xfrm>
        </p:spPr>
        <p:txBody>
          <a:bodyPr anchor="b" anchorCtr="0"/>
          <a:lstStyle>
            <a:lvl1pPr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FD8E69F-7035-465B-98F7-47AAF27D3A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09360" y="4949098"/>
            <a:ext cx="2286000" cy="7419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Picture Placeholder 36">
            <a:extLst>
              <a:ext uri="{FF2B5EF4-FFF2-40B4-BE49-F238E27FC236}">
                <a16:creationId xmlns:a16="http://schemas.microsoft.com/office/drawing/2014/main" id="{D390D85C-0A55-413E-9301-4F451686AB8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015984" y="2185416"/>
            <a:ext cx="2286000" cy="174650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0">
            <a:extLst>
              <a:ext uri="{FF2B5EF4-FFF2-40B4-BE49-F238E27FC236}">
                <a16:creationId xmlns:a16="http://schemas.microsoft.com/office/drawing/2014/main" id="{4C70777F-7849-4350-9858-AB46DD43F28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15984" y="3976192"/>
            <a:ext cx="2286000" cy="877824"/>
          </a:xfrm>
        </p:spPr>
        <p:txBody>
          <a:bodyPr anchor="b" anchorCtr="0"/>
          <a:lstStyle>
            <a:lvl1pPr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8918885-EB29-485A-A99A-D589B7ABAD7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9015984" y="4945456"/>
            <a:ext cx="2286000" cy="7419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113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1886-4F39-4E3E-948D-DBC73F267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4805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C7B2A-B6BE-46FD-9278-A5246BF7E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85295-E4B5-4D75-954F-B07A2F4CA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35623"/>
            <a:ext cx="5157787" cy="3554039"/>
          </a:xfrm>
        </p:spPr>
        <p:txBody>
          <a:bodyPr>
            <a:noAutofit/>
          </a:bodyPr>
          <a:lstStyle>
            <a:lvl1pPr marL="283464" indent="-283464">
              <a:defRPr sz="2000"/>
            </a:lvl1pPr>
            <a:lvl2pPr marL="283464" indent="-283464">
              <a:defRPr sz="1800"/>
            </a:lvl2pPr>
            <a:lvl3pPr marL="283464" indent="-283464">
              <a:defRPr sz="1600"/>
            </a:lvl3pPr>
            <a:lvl4pPr marL="283464" indent="-283464">
              <a:defRPr sz="1400"/>
            </a:lvl4pPr>
            <a:lvl5pPr marL="283464" indent="-28346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87ABF0-C78D-4589-8FA5-0D6238B4B0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6A4064-2E0A-4FC3-837B-14EC0EF3A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35623"/>
            <a:ext cx="5183188" cy="3554040"/>
          </a:xfrm>
        </p:spPr>
        <p:txBody>
          <a:bodyPr>
            <a:noAutofit/>
          </a:bodyPr>
          <a:lstStyle>
            <a:lvl1pPr marL="283464" indent="-283464">
              <a:defRPr sz="2000"/>
            </a:lvl1pPr>
            <a:lvl2pPr marL="283464" indent="-283464">
              <a:defRPr sz="1800"/>
            </a:lvl2pPr>
            <a:lvl3pPr marL="283464" indent="-283464">
              <a:defRPr sz="1600"/>
            </a:lvl3pPr>
            <a:lvl4pPr marL="283464" indent="-283464">
              <a:defRPr sz="1400"/>
            </a:lvl4pPr>
            <a:lvl5pPr marL="283464" indent="-28346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4EC709-AAD9-475C-AC6A-943A8E872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E3C169-8D29-4CC4-9581-748178F3C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0C0E3E-587D-46EB-AAF5-011C137B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568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A08E557-10DB-421A-876E-1AE58F8E07C4}"/>
              </a:ext>
            </a:extLst>
          </p:cNvPr>
          <p:cNvSpPr/>
          <p:nvPr/>
        </p:nvSpPr>
        <p:spPr>
          <a:xfrm>
            <a:off x="8839807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EBCA0-8609-4F35-8CA7-7AD35FDAC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434560"/>
            <a:ext cx="34280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sz="1000" dirty="0"/>
              <a:t>Sample Footer Text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DA9639-38D2-4CD4-A861-F6B4C6CB9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775" y="590372"/>
            <a:ext cx="10202248" cy="132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F00B1-16C1-47B3-A7A0-B71468312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8825" y="1916262"/>
            <a:ext cx="10192198" cy="4133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F9501-5B6B-4DAF-B59D-3C129ED805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17000" y="6433202"/>
            <a:ext cx="2374150" cy="3678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spc="50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85DBD-B7AE-41D8-8CF1-B21CD58E1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0" y="6433203"/>
            <a:ext cx="693263" cy="3678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632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73" r:id="rId2"/>
    <p:sldLayoutId id="2147483674" r:id="rId3"/>
    <p:sldLayoutId id="2147483675" r:id="rId4"/>
    <p:sldLayoutId id="2147483662" r:id="rId5"/>
    <p:sldLayoutId id="2147483688" r:id="rId6"/>
    <p:sldLayoutId id="2147483679" r:id="rId7"/>
    <p:sldLayoutId id="2147483685" r:id="rId8"/>
    <p:sldLayoutId id="2147483665" r:id="rId9"/>
    <p:sldLayoutId id="2147483681" r:id="rId10"/>
    <p:sldLayoutId id="2147483678" r:id="rId11"/>
    <p:sldLayoutId id="2147483683" r:id="rId12"/>
    <p:sldLayoutId id="2147483684" r:id="rId13"/>
    <p:sldLayoutId id="2147483661" r:id="rId14"/>
    <p:sldLayoutId id="2147483663" r:id="rId15"/>
    <p:sldLayoutId id="2147483664" r:id="rId16"/>
    <p:sldLayoutId id="2147483666" r:id="rId17"/>
    <p:sldLayoutId id="2147483668" r:id="rId18"/>
    <p:sldLayoutId id="2147483669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5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2736">
          <p15:clr>
            <a:srgbClr val="F26B43"/>
          </p15:clr>
        </p15:guide>
        <p15:guide id="4" orient="horz" pos="3312">
          <p15:clr>
            <a:srgbClr val="F26B43"/>
          </p15:clr>
        </p15:guide>
        <p15:guide id="5" orient="horz" pos="432">
          <p15:clr>
            <a:srgbClr val="F26B43"/>
          </p15:clr>
        </p15:guide>
        <p15:guide id="7" pos="4416">
          <p15:clr>
            <a:srgbClr val="F26B43"/>
          </p15:clr>
        </p15:guide>
        <p15:guide id="8" pos="5568">
          <p15:clr>
            <a:srgbClr val="F26B43"/>
          </p15:clr>
        </p15:guide>
        <p15:guide id="9" pos="7296">
          <p15:clr>
            <a:srgbClr val="F26B43"/>
          </p15:clr>
        </p15:guide>
        <p15:guide id="10" pos="2688">
          <p15:clr>
            <a:srgbClr val="F26B43"/>
          </p15:clr>
        </p15:guide>
        <p15:guide id="11" pos="1536">
          <p15:clr>
            <a:srgbClr val="F26B43"/>
          </p15:clr>
        </p15:guide>
        <p15:guide id="12" pos="384">
          <p15:clr>
            <a:srgbClr val="F26B43"/>
          </p15:clr>
        </p15:guide>
        <p15:guide id="13" pos="2112">
          <p15:clr>
            <a:srgbClr val="F26B43"/>
          </p15:clr>
        </p15:guide>
        <p15:guide id="14" pos="4992">
          <p15:clr>
            <a:srgbClr val="F26B43"/>
          </p15:clr>
        </p15:guide>
        <p15:guide id="15" pos="6720">
          <p15:clr>
            <a:srgbClr val="F26B43"/>
          </p15:clr>
        </p15:guide>
        <p15:guide id="16" pos="960">
          <p15:clr>
            <a:srgbClr val="F26B43"/>
          </p15:clr>
        </p15:guide>
        <p15:guide id="17" pos="3264">
          <p15:clr>
            <a:srgbClr val="F26B43"/>
          </p15:clr>
        </p15:guide>
        <p15:guide id="18" orient="horz" pos="1008">
          <p15:clr>
            <a:srgbClr val="F26B43"/>
          </p15:clr>
        </p15:guide>
        <p15:guide id="19" orient="horz" pos="3888">
          <p15:clr>
            <a:srgbClr val="F26B43"/>
          </p15:clr>
        </p15:guide>
        <p15:guide id="20" pos="6144">
          <p15:clr>
            <a:srgbClr val="F26B43"/>
          </p15:clr>
        </p15:guide>
        <p15:guide id="21" orient="horz" pos="1584">
          <p15:clr>
            <a:srgbClr val="F26B43"/>
          </p15:clr>
        </p15:guide>
        <p15:guide id="22" pos="576">
          <p15:clr>
            <a:srgbClr val="F26B43"/>
          </p15:clr>
        </p15:guide>
        <p15:guide id="23" pos="7104">
          <p15:clr>
            <a:srgbClr val="F26B43"/>
          </p15:clr>
        </p15:guide>
        <p15:guide id="24" pos="768">
          <p15:clr>
            <a:srgbClr val="F26B43"/>
          </p15:clr>
        </p15:guide>
        <p15:guide id="25" pos="6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0.pn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picture containing nature, night sky, northern lights">
            <a:extLst>
              <a:ext uri="{FF2B5EF4-FFF2-40B4-BE49-F238E27FC236}">
                <a16:creationId xmlns:a16="http://schemas.microsoft.com/office/drawing/2014/main" id="{973A7C7E-C448-42BB-B732-541A6CC83C8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1273115" cy="6858000"/>
          </a:xfrm>
        </p:spPr>
      </p:pic>
      <p:sp>
        <p:nvSpPr>
          <p:cNvPr id="30" name="Title 29">
            <a:extLst>
              <a:ext uri="{FF2B5EF4-FFF2-40B4-BE49-F238E27FC236}">
                <a16:creationId xmlns:a16="http://schemas.microsoft.com/office/drawing/2014/main" id="{9DAE0213-8971-4F41-9E3D-5FCCD40DC2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21" y="4330696"/>
            <a:ext cx="11582479" cy="2527304"/>
          </a:xfrm>
        </p:spPr>
        <p:txBody>
          <a:bodyPr/>
          <a:lstStyle/>
          <a:p>
            <a:r>
              <a:rPr lang="en-US" dirty="0"/>
              <a:t>The Future of Music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623FB30D-4353-4FDD-9FA6-2C7A5AF303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00614" y="5920740"/>
            <a:ext cx="5476512" cy="723900"/>
          </a:xfrm>
        </p:spPr>
        <p:txBody>
          <a:bodyPr/>
          <a:lstStyle/>
          <a:p>
            <a:r>
              <a:rPr lang="en-US" dirty="0"/>
              <a:t>Andrew Birnbaum </a:t>
            </a:r>
          </a:p>
        </p:txBody>
      </p:sp>
    </p:spTree>
    <p:extLst>
      <p:ext uri="{BB962C8B-B14F-4D97-AF65-F5344CB8AC3E}">
        <p14:creationId xmlns:p14="http://schemas.microsoft.com/office/powerpoint/2010/main" val="1032804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71F5A19-AFB8-4ED6-8F86-8FE92E25F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F7475D-5CD0-420F-8E59-B84F32727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1859C0D-E18A-4C86-B214-4AC5F1CB6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618929" cy="6858000"/>
          </a:xfrm>
          <a:custGeom>
            <a:avLst/>
            <a:gdLst>
              <a:gd name="connsiteX0" fmla="*/ 0 w 4618929"/>
              <a:gd name="connsiteY0" fmla="*/ 0 h 6858000"/>
              <a:gd name="connsiteX1" fmla="*/ 4618929 w 4618929"/>
              <a:gd name="connsiteY1" fmla="*/ 0 h 6858000"/>
              <a:gd name="connsiteX2" fmla="*/ 1187974 w 4618929"/>
              <a:gd name="connsiteY2" fmla="*/ 3430955 h 6858000"/>
              <a:gd name="connsiteX3" fmla="*/ 4442373 w 4618929"/>
              <a:gd name="connsiteY3" fmla="*/ 6857446 h 6858000"/>
              <a:gd name="connsiteX4" fmla="*/ 4464285 w 4618929"/>
              <a:gd name="connsiteY4" fmla="*/ 6858000 h 6858000"/>
              <a:gd name="connsiteX5" fmla="*/ 0 w 4618929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18929" h="6858000">
                <a:moveTo>
                  <a:pt x="0" y="0"/>
                </a:moveTo>
                <a:lnTo>
                  <a:pt x="4618929" y="0"/>
                </a:lnTo>
                <a:cubicBezTo>
                  <a:pt x="2724065" y="0"/>
                  <a:pt x="1187974" y="1536091"/>
                  <a:pt x="1187974" y="3430955"/>
                </a:cubicBezTo>
                <a:cubicBezTo>
                  <a:pt x="1187974" y="5266604"/>
                  <a:pt x="2629559" y="6765554"/>
                  <a:pt x="4442373" y="6857446"/>
                </a:cubicBezTo>
                <a:lnTo>
                  <a:pt x="446428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9D52CC-355C-D9F2-EA0F-C7A14B580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1619" y="1137202"/>
            <a:ext cx="8069180" cy="102446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6600" dirty="0">
                <a:solidFill>
                  <a:srgbClr val="FFFFFF"/>
                </a:solidFill>
              </a:rPr>
              <a:t>Cleaning The Data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2E616F4-2B04-4A83-B9CB-BD61C5724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2996" y="4677378"/>
            <a:ext cx="10739004" cy="2180622"/>
          </a:xfrm>
          <a:custGeom>
            <a:avLst/>
            <a:gdLst>
              <a:gd name="connsiteX0" fmla="*/ 3178561 w 10739004"/>
              <a:gd name="connsiteY0" fmla="*/ 0 h 2180622"/>
              <a:gd name="connsiteX1" fmla="*/ 3193852 w 10739004"/>
              <a:gd name="connsiteY1" fmla="*/ 0 h 2180622"/>
              <a:gd name="connsiteX2" fmla="*/ 10739004 w 10739004"/>
              <a:gd name="connsiteY2" fmla="*/ 0 h 2180622"/>
              <a:gd name="connsiteX3" fmla="*/ 10739004 w 10739004"/>
              <a:gd name="connsiteY3" fmla="*/ 2180622 h 2180622"/>
              <a:gd name="connsiteX4" fmla="*/ 0 w 10739004"/>
              <a:gd name="connsiteY4" fmla="*/ 2180622 h 2180622"/>
              <a:gd name="connsiteX5" fmla="*/ 16470 w 10739004"/>
              <a:gd name="connsiteY5" fmla="*/ 2134074 h 2180622"/>
              <a:gd name="connsiteX6" fmla="*/ 3017296 w 10739004"/>
              <a:gd name="connsiteY6" fmla="*/ 4464 h 2180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39004" h="2180622">
                <a:moveTo>
                  <a:pt x="3178561" y="0"/>
                </a:moveTo>
                <a:lnTo>
                  <a:pt x="3193852" y="0"/>
                </a:lnTo>
                <a:lnTo>
                  <a:pt x="10739004" y="0"/>
                </a:lnTo>
                <a:lnTo>
                  <a:pt x="10739004" y="2180622"/>
                </a:lnTo>
                <a:lnTo>
                  <a:pt x="0" y="2180622"/>
                </a:lnTo>
                <a:lnTo>
                  <a:pt x="16470" y="2134074"/>
                </a:lnTo>
                <a:cubicBezTo>
                  <a:pt x="506892" y="933772"/>
                  <a:pt x="1657686" y="73383"/>
                  <a:pt x="3017296" y="4464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A4903C-1D28-FA62-AEFB-BB046FBAE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3203"/>
            <a:ext cx="702781" cy="3678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8AB70BE-1769-45B8-85A6-0C837432C7E6}" type="slidenum">
              <a:rPr lang="en-US" sz="1900" smtClean="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 sz="190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633BCE-BFD4-6FFF-AD5B-5BCC9E4327E5}"/>
              </a:ext>
            </a:extLst>
          </p:cNvPr>
          <p:cNvSpPr txBox="1"/>
          <p:nvPr/>
        </p:nvSpPr>
        <p:spPr>
          <a:xfrm>
            <a:off x="2451619" y="2304478"/>
            <a:ext cx="74136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First Step was to Remove NA Values and Duplicate Songs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was to Check if the Features Were Correlated/Similar and Eliminate Extraneous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Explore Visualizations To See if Features are Actually Helpful in Predicting Results </a:t>
            </a:r>
          </a:p>
        </p:txBody>
      </p:sp>
      <p:pic>
        <p:nvPicPr>
          <p:cNvPr id="4100" name="Picture 4" descr="Cleaning items put in gray plastic jar">
            <a:extLst>
              <a:ext uri="{FF2B5EF4-FFF2-40B4-BE49-F238E27FC236}">
                <a16:creationId xmlns:a16="http://schemas.microsoft.com/office/drawing/2014/main" id="{6A0759D1-5020-A226-BCE4-73EEC7638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-4896" y="0"/>
            <a:ext cx="2388807" cy="1535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03722C-A9F6-C161-47E3-6FE092640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6545" y="3779956"/>
            <a:ext cx="2569836" cy="208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870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32F5-81F5-057D-DF05-9BC0BEF0B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838" y="122564"/>
            <a:ext cx="9914859" cy="1329004"/>
          </a:xfrm>
        </p:spPr>
        <p:txBody>
          <a:bodyPr/>
          <a:lstStyle/>
          <a:p>
            <a:r>
              <a:rPr lang="en-US" dirty="0"/>
              <a:t>Heat Map Of Features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76AFA10-AB50-0F33-F893-D902B16AE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682" y="1172593"/>
            <a:ext cx="7263645" cy="5261931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0BA96-11A7-533E-5788-98DF0B6EC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B9B526-F646-4487-6F8C-32798A52CDD7}"/>
              </a:ext>
            </a:extLst>
          </p:cNvPr>
          <p:cNvSpPr txBox="1"/>
          <p:nvPr/>
        </p:nvSpPr>
        <p:spPr>
          <a:xfrm>
            <a:off x="7582327" y="1451569"/>
            <a:ext cx="399664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 &amp; Loudness have a 0.77 Correlation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 &amp; </a:t>
            </a:r>
            <a:r>
              <a:rPr lang="en-US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Acousticness</a:t>
            </a: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have a -0.68 Correlation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Loudness &amp; </a:t>
            </a:r>
            <a:r>
              <a:rPr lang="en-US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Acousticness</a:t>
            </a: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have a -0.57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462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BF0D3EE-070A-4852-8B5A-AA44D3E81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F84D80-35B1-45B0-84DF-5743E83EE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C425E51-0F1B-4840-982B-B92C28F42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096486"/>
            <a:ext cx="12192607" cy="5779769"/>
          </a:xfrm>
          <a:custGeom>
            <a:avLst/>
            <a:gdLst>
              <a:gd name="connsiteX0" fmla="*/ 0 w 12192607"/>
              <a:gd name="connsiteY0" fmla="*/ 0 h 5779769"/>
              <a:gd name="connsiteX1" fmla="*/ 12192607 w 12192607"/>
              <a:gd name="connsiteY1" fmla="*/ 0 h 5779769"/>
              <a:gd name="connsiteX2" fmla="*/ 12192607 w 12192607"/>
              <a:gd name="connsiteY2" fmla="*/ 614088 h 5779769"/>
              <a:gd name="connsiteX3" fmla="*/ 12192607 w 12192607"/>
              <a:gd name="connsiteY3" fmla="*/ 1275833 h 5779769"/>
              <a:gd name="connsiteX4" fmla="*/ 12192607 w 12192607"/>
              <a:gd name="connsiteY4" fmla="*/ 2214293 h 5779769"/>
              <a:gd name="connsiteX5" fmla="*/ 11845200 w 12192607"/>
              <a:gd name="connsiteY5" fmla="*/ 2214293 h 5779769"/>
              <a:gd name="connsiteX6" fmla="*/ 11845200 w 12192607"/>
              <a:gd name="connsiteY6" fmla="*/ 2214290 h 5779769"/>
              <a:gd name="connsiteX7" fmla="*/ 3758932 w 12192607"/>
              <a:gd name="connsiteY7" fmla="*/ 2214290 h 5779769"/>
              <a:gd name="connsiteX8" fmla="*/ 3758932 w 12192607"/>
              <a:gd name="connsiteY8" fmla="*/ 2216824 h 5779769"/>
              <a:gd name="connsiteX9" fmla="*/ 3658749 w 12192607"/>
              <a:gd name="connsiteY9" fmla="*/ 2214290 h 5779769"/>
              <a:gd name="connsiteX10" fmla="*/ 19494 w 12192607"/>
              <a:gd name="connsiteY10" fmla="*/ 5498408 h 5779769"/>
              <a:gd name="connsiteX11" fmla="*/ 5286 w 12192607"/>
              <a:gd name="connsiteY11" fmla="*/ 5779769 h 5779769"/>
              <a:gd name="connsiteX12" fmla="*/ 607 w 12192607"/>
              <a:gd name="connsiteY12" fmla="*/ 5779769 h 5779769"/>
              <a:gd name="connsiteX13" fmla="*/ 607 w 12192607"/>
              <a:gd name="connsiteY13" fmla="*/ 1275833 h 5779769"/>
              <a:gd name="connsiteX14" fmla="*/ 0 w 12192607"/>
              <a:gd name="connsiteY14" fmla="*/ 1275833 h 5779769"/>
              <a:gd name="connsiteX0" fmla="*/ 0 w 12192607"/>
              <a:gd name="connsiteY0" fmla="*/ 0 h 5779769"/>
              <a:gd name="connsiteX1" fmla="*/ 12192607 w 12192607"/>
              <a:gd name="connsiteY1" fmla="*/ 0 h 5779769"/>
              <a:gd name="connsiteX2" fmla="*/ 12192607 w 12192607"/>
              <a:gd name="connsiteY2" fmla="*/ 614088 h 5779769"/>
              <a:gd name="connsiteX3" fmla="*/ 12192607 w 12192607"/>
              <a:gd name="connsiteY3" fmla="*/ 1275833 h 5779769"/>
              <a:gd name="connsiteX4" fmla="*/ 12192607 w 12192607"/>
              <a:gd name="connsiteY4" fmla="*/ 2214293 h 5779769"/>
              <a:gd name="connsiteX5" fmla="*/ 11845200 w 12192607"/>
              <a:gd name="connsiteY5" fmla="*/ 2214293 h 5779769"/>
              <a:gd name="connsiteX6" fmla="*/ 11845200 w 12192607"/>
              <a:gd name="connsiteY6" fmla="*/ 2214290 h 5779769"/>
              <a:gd name="connsiteX7" fmla="*/ 3758932 w 12192607"/>
              <a:gd name="connsiteY7" fmla="*/ 2214290 h 5779769"/>
              <a:gd name="connsiteX8" fmla="*/ 3658749 w 12192607"/>
              <a:gd name="connsiteY8" fmla="*/ 2214290 h 5779769"/>
              <a:gd name="connsiteX9" fmla="*/ 19494 w 12192607"/>
              <a:gd name="connsiteY9" fmla="*/ 5498408 h 5779769"/>
              <a:gd name="connsiteX10" fmla="*/ 5286 w 12192607"/>
              <a:gd name="connsiteY10" fmla="*/ 5779769 h 5779769"/>
              <a:gd name="connsiteX11" fmla="*/ 607 w 12192607"/>
              <a:gd name="connsiteY11" fmla="*/ 5779769 h 5779769"/>
              <a:gd name="connsiteX12" fmla="*/ 607 w 12192607"/>
              <a:gd name="connsiteY12" fmla="*/ 1275833 h 5779769"/>
              <a:gd name="connsiteX13" fmla="*/ 0 w 12192607"/>
              <a:gd name="connsiteY13" fmla="*/ 1275833 h 5779769"/>
              <a:gd name="connsiteX14" fmla="*/ 0 w 12192607"/>
              <a:gd name="connsiteY14" fmla="*/ 0 h 5779769"/>
              <a:gd name="connsiteX0" fmla="*/ 0 w 12192607"/>
              <a:gd name="connsiteY0" fmla="*/ 0 h 5779769"/>
              <a:gd name="connsiteX1" fmla="*/ 12192607 w 12192607"/>
              <a:gd name="connsiteY1" fmla="*/ 0 h 5779769"/>
              <a:gd name="connsiteX2" fmla="*/ 12192607 w 12192607"/>
              <a:gd name="connsiteY2" fmla="*/ 614088 h 5779769"/>
              <a:gd name="connsiteX3" fmla="*/ 12192607 w 12192607"/>
              <a:gd name="connsiteY3" fmla="*/ 1275833 h 5779769"/>
              <a:gd name="connsiteX4" fmla="*/ 12192607 w 12192607"/>
              <a:gd name="connsiteY4" fmla="*/ 2214293 h 5779769"/>
              <a:gd name="connsiteX5" fmla="*/ 11845200 w 12192607"/>
              <a:gd name="connsiteY5" fmla="*/ 2214293 h 5779769"/>
              <a:gd name="connsiteX6" fmla="*/ 3758932 w 12192607"/>
              <a:gd name="connsiteY6" fmla="*/ 2214290 h 5779769"/>
              <a:gd name="connsiteX7" fmla="*/ 3658749 w 12192607"/>
              <a:gd name="connsiteY7" fmla="*/ 2214290 h 5779769"/>
              <a:gd name="connsiteX8" fmla="*/ 19494 w 12192607"/>
              <a:gd name="connsiteY8" fmla="*/ 5498408 h 5779769"/>
              <a:gd name="connsiteX9" fmla="*/ 5286 w 12192607"/>
              <a:gd name="connsiteY9" fmla="*/ 5779769 h 5779769"/>
              <a:gd name="connsiteX10" fmla="*/ 607 w 12192607"/>
              <a:gd name="connsiteY10" fmla="*/ 5779769 h 5779769"/>
              <a:gd name="connsiteX11" fmla="*/ 607 w 12192607"/>
              <a:gd name="connsiteY11" fmla="*/ 1275833 h 5779769"/>
              <a:gd name="connsiteX12" fmla="*/ 0 w 12192607"/>
              <a:gd name="connsiteY12" fmla="*/ 1275833 h 5779769"/>
              <a:gd name="connsiteX13" fmla="*/ 0 w 12192607"/>
              <a:gd name="connsiteY13" fmla="*/ 0 h 5779769"/>
              <a:gd name="connsiteX0" fmla="*/ 0 w 12192607"/>
              <a:gd name="connsiteY0" fmla="*/ 0 h 5779769"/>
              <a:gd name="connsiteX1" fmla="*/ 12192607 w 12192607"/>
              <a:gd name="connsiteY1" fmla="*/ 0 h 5779769"/>
              <a:gd name="connsiteX2" fmla="*/ 12192607 w 12192607"/>
              <a:gd name="connsiteY2" fmla="*/ 614088 h 5779769"/>
              <a:gd name="connsiteX3" fmla="*/ 12192607 w 12192607"/>
              <a:gd name="connsiteY3" fmla="*/ 1275833 h 5779769"/>
              <a:gd name="connsiteX4" fmla="*/ 12192607 w 12192607"/>
              <a:gd name="connsiteY4" fmla="*/ 2214293 h 5779769"/>
              <a:gd name="connsiteX5" fmla="*/ 3758932 w 12192607"/>
              <a:gd name="connsiteY5" fmla="*/ 2214290 h 5779769"/>
              <a:gd name="connsiteX6" fmla="*/ 3658749 w 12192607"/>
              <a:gd name="connsiteY6" fmla="*/ 2214290 h 5779769"/>
              <a:gd name="connsiteX7" fmla="*/ 19494 w 12192607"/>
              <a:gd name="connsiteY7" fmla="*/ 5498408 h 5779769"/>
              <a:gd name="connsiteX8" fmla="*/ 5286 w 12192607"/>
              <a:gd name="connsiteY8" fmla="*/ 5779769 h 5779769"/>
              <a:gd name="connsiteX9" fmla="*/ 607 w 12192607"/>
              <a:gd name="connsiteY9" fmla="*/ 5779769 h 5779769"/>
              <a:gd name="connsiteX10" fmla="*/ 607 w 12192607"/>
              <a:gd name="connsiteY10" fmla="*/ 1275833 h 5779769"/>
              <a:gd name="connsiteX11" fmla="*/ 0 w 12192607"/>
              <a:gd name="connsiteY11" fmla="*/ 1275833 h 5779769"/>
              <a:gd name="connsiteX12" fmla="*/ 0 w 12192607"/>
              <a:gd name="connsiteY12" fmla="*/ 0 h 5779769"/>
              <a:gd name="connsiteX0" fmla="*/ 0 w 12192607"/>
              <a:gd name="connsiteY0" fmla="*/ 0 h 5779769"/>
              <a:gd name="connsiteX1" fmla="*/ 12192607 w 12192607"/>
              <a:gd name="connsiteY1" fmla="*/ 0 h 5779769"/>
              <a:gd name="connsiteX2" fmla="*/ 12192607 w 12192607"/>
              <a:gd name="connsiteY2" fmla="*/ 614088 h 5779769"/>
              <a:gd name="connsiteX3" fmla="*/ 12192607 w 12192607"/>
              <a:gd name="connsiteY3" fmla="*/ 1275833 h 5779769"/>
              <a:gd name="connsiteX4" fmla="*/ 12192607 w 12192607"/>
              <a:gd name="connsiteY4" fmla="*/ 2214293 h 5779769"/>
              <a:gd name="connsiteX5" fmla="*/ 3658749 w 12192607"/>
              <a:gd name="connsiteY5" fmla="*/ 2214290 h 5779769"/>
              <a:gd name="connsiteX6" fmla="*/ 19494 w 12192607"/>
              <a:gd name="connsiteY6" fmla="*/ 5498408 h 5779769"/>
              <a:gd name="connsiteX7" fmla="*/ 5286 w 12192607"/>
              <a:gd name="connsiteY7" fmla="*/ 5779769 h 5779769"/>
              <a:gd name="connsiteX8" fmla="*/ 607 w 12192607"/>
              <a:gd name="connsiteY8" fmla="*/ 5779769 h 5779769"/>
              <a:gd name="connsiteX9" fmla="*/ 607 w 12192607"/>
              <a:gd name="connsiteY9" fmla="*/ 1275833 h 5779769"/>
              <a:gd name="connsiteX10" fmla="*/ 0 w 12192607"/>
              <a:gd name="connsiteY10" fmla="*/ 1275833 h 5779769"/>
              <a:gd name="connsiteX11" fmla="*/ 0 w 12192607"/>
              <a:gd name="connsiteY11" fmla="*/ 0 h 577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607" h="5779769">
                <a:moveTo>
                  <a:pt x="0" y="0"/>
                </a:moveTo>
                <a:lnTo>
                  <a:pt x="12192607" y="0"/>
                </a:lnTo>
                <a:lnTo>
                  <a:pt x="12192607" y="614088"/>
                </a:lnTo>
                <a:lnTo>
                  <a:pt x="12192607" y="1275833"/>
                </a:lnTo>
                <a:lnTo>
                  <a:pt x="12192607" y="2214293"/>
                </a:lnTo>
                <a:lnTo>
                  <a:pt x="3658749" y="2214290"/>
                </a:lnTo>
                <a:cubicBezTo>
                  <a:pt x="1764684" y="2214290"/>
                  <a:pt x="206827" y="3653768"/>
                  <a:pt x="19494" y="5498408"/>
                </a:cubicBezTo>
                <a:lnTo>
                  <a:pt x="5286" y="5779769"/>
                </a:lnTo>
                <a:lnTo>
                  <a:pt x="607" y="5779769"/>
                </a:lnTo>
                <a:lnTo>
                  <a:pt x="607" y="1275833"/>
                </a:lnTo>
                <a:lnTo>
                  <a:pt x="0" y="127583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23EDB88-A5F6-4BA8-9DFE-7C07E5A06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6646" y="0"/>
            <a:ext cx="11905352" cy="6858000"/>
          </a:xfrm>
          <a:custGeom>
            <a:avLst/>
            <a:gdLst>
              <a:gd name="connsiteX0" fmla="*/ 154644 w 11905352"/>
              <a:gd name="connsiteY0" fmla="*/ 0 h 6858000"/>
              <a:gd name="connsiteX1" fmla="*/ 5037827 w 11905352"/>
              <a:gd name="connsiteY1" fmla="*/ 0 h 6858000"/>
              <a:gd name="connsiteX2" fmla="*/ 5869355 w 11905352"/>
              <a:gd name="connsiteY2" fmla="*/ 0 h 6858000"/>
              <a:gd name="connsiteX3" fmla="*/ 11905352 w 11905352"/>
              <a:gd name="connsiteY3" fmla="*/ 0 h 6858000"/>
              <a:gd name="connsiteX4" fmla="*/ 11905352 w 11905352"/>
              <a:gd name="connsiteY4" fmla="*/ 6858000 h 6858000"/>
              <a:gd name="connsiteX5" fmla="*/ 5869355 w 11905352"/>
              <a:gd name="connsiteY5" fmla="*/ 6858000 h 6858000"/>
              <a:gd name="connsiteX6" fmla="*/ 5037827 w 11905352"/>
              <a:gd name="connsiteY6" fmla="*/ 6858000 h 6858000"/>
              <a:gd name="connsiteX7" fmla="*/ 0 w 11905352"/>
              <a:gd name="connsiteY7" fmla="*/ 6858000 h 6858000"/>
              <a:gd name="connsiteX8" fmla="*/ 3430955 w 11905352"/>
              <a:gd name="connsiteY8" fmla="*/ 3427045 h 6858000"/>
              <a:gd name="connsiteX9" fmla="*/ 176556 w 11905352"/>
              <a:gd name="connsiteY9" fmla="*/ 5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905352" h="6858000">
                <a:moveTo>
                  <a:pt x="154644" y="0"/>
                </a:moveTo>
                <a:lnTo>
                  <a:pt x="5037827" y="0"/>
                </a:lnTo>
                <a:lnTo>
                  <a:pt x="5869355" y="0"/>
                </a:lnTo>
                <a:lnTo>
                  <a:pt x="11905352" y="0"/>
                </a:lnTo>
                <a:lnTo>
                  <a:pt x="11905352" y="6858000"/>
                </a:lnTo>
                <a:lnTo>
                  <a:pt x="5869355" y="6858000"/>
                </a:lnTo>
                <a:lnTo>
                  <a:pt x="5037827" y="6858000"/>
                </a:lnTo>
                <a:lnTo>
                  <a:pt x="0" y="6858000"/>
                </a:lnTo>
                <a:cubicBezTo>
                  <a:pt x="1894864" y="6858000"/>
                  <a:pt x="3430955" y="5321909"/>
                  <a:pt x="3430955" y="3427045"/>
                </a:cubicBezTo>
                <a:cubicBezTo>
                  <a:pt x="3430955" y="1591396"/>
                  <a:pt x="1989370" y="92446"/>
                  <a:pt x="176556" y="554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69F247B-257A-498F-9D12-D98D33DB6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95316" y="-49794"/>
            <a:ext cx="3132577" cy="3260792"/>
          </a:xfrm>
          <a:custGeom>
            <a:avLst/>
            <a:gdLst>
              <a:gd name="connsiteX0" fmla="*/ 3132577 w 3132577"/>
              <a:gd name="connsiteY0" fmla="*/ 0 h 3260792"/>
              <a:gd name="connsiteX1" fmla="*/ 3132577 w 3132577"/>
              <a:gd name="connsiteY1" fmla="*/ 3260792 h 3260792"/>
              <a:gd name="connsiteX2" fmla="*/ 0 w 3132577"/>
              <a:gd name="connsiteY2" fmla="*/ 3260792 h 3260792"/>
              <a:gd name="connsiteX3" fmla="*/ 49518 w 3132577"/>
              <a:gd name="connsiteY3" fmla="*/ 3254500 h 3260792"/>
              <a:gd name="connsiteX4" fmla="*/ 3131620 w 3132577"/>
              <a:gd name="connsiteY4" fmla="*/ 12589 h 3260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2577" h="3260792">
                <a:moveTo>
                  <a:pt x="3132577" y="0"/>
                </a:moveTo>
                <a:lnTo>
                  <a:pt x="3132577" y="3260792"/>
                </a:lnTo>
                <a:lnTo>
                  <a:pt x="0" y="3260792"/>
                </a:lnTo>
                <a:lnTo>
                  <a:pt x="49518" y="3254500"/>
                </a:lnTo>
                <a:cubicBezTo>
                  <a:pt x="1684321" y="3004707"/>
                  <a:pt x="2963023" y="1672736"/>
                  <a:pt x="3131620" y="12589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657FB-4501-8E92-9197-D116B5C5A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3203"/>
            <a:ext cx="702781" cy="3678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8AB70BE-1769-45B8-85A6-0C837432C7E6}" type="slidenum">
              <a:rPr lang="en-US" sz="1900" smtClean="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 sz="1900">
              <a:solidFill>
                <a:srgbClr val="FFFFF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8F5674-FBB7-C068-2EBA-3EC8CD74A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89" y="2053602"/>
            <a:ext cx="4638964" cy="441291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FD5D62-08B2-DBE1-AA88-2A3E58C87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649" y="2081613"/>
            <a:ext cx="4456918" cy="43505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90914F-4121-BF87-1759-2CB9007EEE15}"/>
              </a:ext>
            </a:extLst>
          </p:cNvPr>
          <p:cNvSpPr txBox="1"/>
          <p:nvPr/>
        </p:nvSpPr>
        <p:spPr>
          <a:xfrm>
            <a:off x="1087458" y="1300664"/>
            <a:ext cx="3359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Loudness vs Energy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B8EC54-613C-436D-826E-D2902E5A9ECB}"/>
              </a:ext>
            </a:extLst>
          </p:cNvPr>
          <p:cNvSpPr txBox="1"/>
          <p:nvPr/>
        </p:nvSpPr>
        <p:spPr>
          <a:xfrm>
            <a:off x="7113791" y="1394186"/>
            <a:ext cx="4318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2"/>
                </a:solidFill>
              </a:rPr>
              <a:t>Acousticness</a:t>
            </a:r>
            <a:r>
              <a:rPr lang="en-US" sz="2800" dirty="0">
                <a:solidFill>
                  <a:schemeClr val="bg2"/>
                </a:solidFill>
              </a:rPr>
              <a:t> vs Energy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F00231-406D-3C4B-0986-5ADD042D5527}"/>
              </a:ext>
            </a:extLst>
          </p:cNvPr>
          <p:cNvSpPr txBox="1"/>
          <p:nvPr/>
        </p:nvSpPr>
        <p:spPr>
          <a:xfrm>
            <a:off x="1087458" y="342313"/>
            <a:ext cx="10017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  <a:latin typeface="+mj-lt"/>
              </a:rPr>
              <a:t>Energy was too heavily Correlated and was Removed</a:t>
            </a:r>
          </a:p>
        </p:txBody>
      </p:sp>
    </p:spTree>
    <p:extLst>
      <p:ext uri="{BB962C8B-B14F-4D97-AF65-F5344CB8AC3E}">
        <p14:creationId xmlns:p14="http://schemas.microsoft.com/office/powerpoint/2010/main" val="3723396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4156F-D432-BB20-0BEC-64669EB97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B744DA-2746-3D35-8BC6-496B1AC74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4926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BB2AA3-1CB7-E56C-C8F6-038A3E2789F0}"/>
              </a:ext>
            </a:extLst>
          </p:cNvPr>
          <p:cNvSpPr txBox="1"/>
          <p:nvPr/>
        </p:nvSpPr>
        <p:spPr>
          <a:xfrm>
            <a:off x="8938517" y="801385"/>
            <a:ext cx="18698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Countplots</a:t>
            </a:r>
            <a:r>
              <a:rPr lang="en-US" sz="2000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 of all the Features to Further Investigate…   </a:t>
            </a:r>
          </a:p>
        </p:txBody>
      </p:sp>
      <p:pic>
        <p:nvPicPr>
          <p:cNvPr id="5122" name="Picture 2" descr="Add Sherlock Holmes to Your Investigation Team">
            <a:extLst>
              <a:ext uri="{FF2B5EF4-FFF2-40B4-BE49-F238E27FC236}">
                <a16:creationId xmlns:a16="http://schemas.microsoft.com/office/drawing/2014/main" id="{292C707B-56D5-F1EF-E752-4B1EF4DA5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148" y="2432601"/>
            <a:ext cx="3147202" cy="235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AA859F-822D-52FF-31D5-691B085EC78A}"/>
              </a:ext>
            </a:extLst>
          </p:cNvPr>
          <p:cNvSpPr txBox="1"/>
          <p:nvPr/>
        </p:nvSpPr>
        <p:spPr>
          <a:xfrm>
            <a:off x="8682147" y="4865203"/>
            <a:ext cx="3147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What is going on with </a:t>
            </a:r>
            <a:r>
              <a:rPr lang="en-US" sz="2000" dirty="0" err="1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Instrumentalness</a:t>
            </a:r>
            <a:r>
              <a:rPr lang="en-US" sz="2000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?   </a:t>
            </a:r>
          </a:p>
        </p:txBody>
      </p:sp>
    </p:spTree>
    <p:extLst>
      <p:ext uri="{BB962C8B-B14F-4D97-AF65-F5344CB8AC3E}">
        <p14:creationId xmlns:p14="http://schemas.microsoft.com/office/powerpoint/2010/main" val="92201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259E39-B9F5-FEAE-112A-CC20F86C6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4DB080-ADC7-2995-AD5D-280FE2AFF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85" y="1925077"/>
            <a:ext cx="4798247" cy="4692013"/>
          </a:xfrm>
          <a:prstGeom prst="rect">
            <a:avLst/>
          </a:prstGeom>
          <a:ln w="38100" cap="sq">
            <a:solidFill>
              <a:schemeClr val="accent2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5046AE-44F2-8EDB-BDC0-04C9A0AB8269}"/>
              </a:ext>
            </a:extLst>
          </p:cNvPr>
          <p:cNvSpPr txBox="1"/>
          <p:nvPr/>
        </p:nvSpPr>
        <p:spPr>
          <a:xfrm>
            <a:off x="893852" y="184935"/>
            <a:ext cx="10171415" cy="1114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rgbClr val="18818C"/>
                </a:solidFill>
                <a:latin typeface="Elephant"/>
                <a:ea typeface="+mj-ea"/>
                <a:cs typeface="+mj-cs"/>
              </a:rPr>
              <a:t>Instrumentalness</a:t>
            </a:r>
            <a:r>
              <a:rPr lang="en-US" sz="3200" dirty="0">
                <a:solidFill>
                  <a:srgbClr val="18818C"/>
                </a:solidFill>
                <a:latin typeface="Elephant"/>
                <a:ea typeface="+mj-ea"/>
                <a:cs typeface="+mj-cs"/>
              </a:rPr>
              <a:t> has High Negative Correlation with Song Popularity</a:t>
            </a:r>
            <a:endParaRPr lang="en-US" sz="3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B61BAB-F5CA-594C-58BD-CC37A3C30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498" y="2284136"/>
            <a:ext cx="5654176" cy="3531037"/>
          </a:xfrm>
          <a:prstGeom prst="rect">
            <a:avLst/>
          </a:prstGeom>
          <a:ln w="28575" cap="sq">
            <a:solidFill>
              <a:schemeClr val="accent2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5531DEF-232C-3467-D4A7-E4E4C8DB5030}"/>
              </a:ext>
            </a:extLst>
          </p:cNvPr>
          <p:cNvSpPr txBox="1"/>
          <p:nvPr/>
        </p:nvSpPr>
        <p:spPr>
          <a:xfrm>
            <a:off x="5508498" y="1740277"/>
            <a:ext cx="5882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Correlation with Song Popularity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7D9DB0-A5F0-ED1C-3212-1958B0D7802A}"/>
              </a:ext>
            </a:extLst>
          </p:cNvPr>
          <p:cNvSpPr txBox="1"/>
          <p:nvPr/>
        </p:nvSpPr>
        <p:spPr>
          <a:xfrm>
            <a:off x="394858" y="1381218"/>
            <a:ext cx="5882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Song Popularity vs </a:t>
            </a:r>
            <a:r>
              <a:rPr lang="en-US" sz="24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Instrumentalness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33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074EFDE-BA5F-45C9-82A2-B73BB548F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426" y="978194"/>
            <a:ext cx="4846673" cy="3405703"/>
          </a:xfrm>
        </p:spPr>
        <p:txBody>
          <a:bodyPr anchor="b" anchorCtr="0">
            <a:normAutofit/>
          </a:bodyPr>
          <a:lstStyle/>
          <a:p>
            <a:r>
              <a:rPr lang="en-US" sz="6000" dirty="0"/>
              <a:t>Let’s get Down to Business Part 2!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FD6DBFEE-49C8-4A03-9DB6-00EECA975B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4262" y="4383897"/>
            <a:ext cx="4846674" cy="1084522"/>
          </a:xfrm>
        </p:spPr>
        <p:txBody>
          <a:bodyPr>
            <a:normAutofit/>
          </a:bodyPr>
          <a:lstStyle/>
          <a:p>
            <a:r>
              <a:rPr lang="en-US" sz="4000" dirty="0"/>
              <a:t>Tiesto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FA7015F5-9F09-48BB-B4BE-E11F885F1F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7000" y="6433202"/>
            <a:ext cx="2374150" cy="367841"/>
          </a:xfrm>
        </p:spPr>
        <p:txBody>
          <a:bodyPr/>
          <a:lstStyle/>
          <a:p>
            <a:r>
              <a:rPr lang="en-US" dirty="0"/>
              <a:t>2/8/20XX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EBD2A47-3DF2-4802-95E2-3AF0635E9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0" y="6433203"/>
            <a:ext cx="693263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F8B96A3-2A17-31CF-DCC6-A376680599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1767AE-8EB5-2B88-E9AD-D22C4BAFE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-1"/>
            <a:ext cx="6858000" cy="6858000"/>
          </a:xfrm>
          <a:prstGeom prst="rect">
            <a:avLst/>
          </a:prstGeom>
        </p:spPr>
      </p:pic>
      <p:pic>
        <p:nvPicPr>
          <p:cNvPr id="2" name="Tiësto &amp; Ty Dolla $ign - The Business, Pt (mp3cut.net)">
            <a:hlinkClick r:id="" action="ppaction://media"/>
            <a:extLst>
              <a:ext uri="{FF2B5EF4-FFF2-40B4-BE49-F238E27FC236}">
                <a16:creationId xmlns:a16="http://schemas.microsoft.com/office/drawing/2014/main" id="{7FC492F3-5B74-CBCE-F7A6-436080FA7C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54399" y="581559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5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6A766DE-722B-42D3-BD7B-23C5C69F0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AEB6BD-953C-43D2-A30F-26B6D5919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1C3A0E1-C070-4846-A341-B1E249ABA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1078231"/>
            <a:ext cx="12192607" cy="5779769"/>
          </a:xfrm>
          <a:custGeom>
            <a:avLst/>
            <a:gdLst>
              <a:gd name="connsiteX0" fmla="*/ 0 w 12192607"/>
              <a:gd name="connsiteY0" fmla="*/ 0 h 5779769"/>
              <a:gd name="connsiteX1" fmla="*/ 12192607 w 12192607"/>
              <a:gd name="connsiteY1" fmla="*/ 0 h 5779769"/>
              <a:gd name="connsiteX2" fmla="*/ 12192607 w 12192607"/>
              <a:gd name="connsiteY2" fmla="*/ 614088 h 5779769"/>
              <a:gd name="connsiteX3" fmla="*/ 12192607 w 12192607"/>
              <a:gd name="connsiteY3" fmla="*/ 1275833 h 5779769"/>
              <a:gd name="connsiteX4" fmla="*/ 12192607 w 12192607"/>
              <a:gd name="connsiteY4" fmla="*/ 2214293 h 5779769"/>
              <a:gd name="connsiteX5" fmla="*/ 11845200 w 12192607"/>
              <a:gd name="connsiteY5" fmla="*/ 2214293 h 5779769"/>
              <a:gd name="connsiteX6" fmla="*/ 11845200 w 12192607"/>
              <a:gd name="connsiteY6" fmla="*/ 2214290 h 5779769"/>
              <a:gd name="connsiteX7" fmla="*/ 3758932 w 12192607"/>
              <a:gd name="connsiteY7" fmla="*/ 2214290 h 5779769"/>
              <a:gd name="connsiteX8" fmla="*/ 3758932 w 12192607"/>
              <a:gd name="connsiteY8" fmla="*/ 2216824 h 5779769"/>
              <a:gd name="connsiteX9" fmla="*/ 3658749 w 12192607"/>
              <a:gd name="connsiteY9" fmla="*/ 2214290 h 5779769"/>
              <a:gd name="connsiteX10" fmla="*/ 19494 w 12192607"/>
              <a:gd name="connsiteY10" fmla="*/ 5498408 h 5779769"/>
              <a:gd name="connsiteX11" fmla="*/ 5286 w 12192607"/>
              <a:gd name="connsiteY11" fmla="*/ 5779769 h 5779769"/>
              <a:gd name="connsiteX12" fmla="*/ 607 w 12192607"/>
              <a:gd name="connsiteY12" fmla="*/ 5779769 h 5779769"/>
              <a:gd name="connsiteX13" fmla="*/ 607 w 12192607"/>
              <a:gd name="connsiteY13" fmla="*/ 1275833 h 5779769"/>
              <a:gd name="connsiteX14" fmla="*/ 0 w 12192607"/>
              <a:gd name="connsiteY14" fmla="*/ 1275833 h 5779769"/>
              <a:gd name="connsiteX0" fmla="*/ 0 w 12192607"/>
              <a:gd name="connsiteY0" fmla="*/ 0 h 5779769"/>
              <a:gd name="connsiteX1" fmla="*/ 12192607 w 12192607"/>
              <a:gd name="connsiteY1" fmla="*/ 0 h 5779769"/>
              <a:gd name="connsiteX2" fmla="*/ 12192607 w 12192607"/>
              <a:gd name="connsiteY2" fmla="*/ 614088 h 5779769"/>
              <a:gd name="connsiteX3" fmla="*/ 12192607 w 12192607"/>
              <a:gd name="connsiteY3" fmla="*/ 1275833 h 5779769"/>
              <a:gd name="connsiteX4" fmla="*/ 12192607 w 12192607"/>
              <a:gd name="connsiteY4" fmla="*/ 2214293 h 5779769"/>
              <a:gd name="connsiteX5" fmla="*/ 11845200 w 12192607"/>
              <a:gd name="connsiteY5" fmla="*/ 2214293 h 5779769"/>
              <a:gd name="connsiteX6" fmla="*/ 11845200 w 12192607"/>
              <a:gd name="connsiteY6" fmla="*/ 2214290 h 5779769"/>
              <a:gd name="connsiteX7" fmla="*/ 3758932 w 12192607"/>
              <a:gd name="connsiteY7" fmla="*/ 2214290 h 5779769"/>
              <a:gd name="connsiteX8" fmla="*/ 3658749 w 12192607"/>
              <a:gd name="connsiteY8" fmla="*/ 2214290 h 5779769"/>
              <a:gd name="connsiteX9" fmla="*/ 19494 w 12192607"/>
              <a:gd name="connsiteY9" fmla="*/ 5498408 h 5779769"/>
              <a:gd name="connsiteX10" fmla="*/ 5286 w 12192607"/>
              <a:gd name="connsiteY10" fmla="*/ 5779769 h 5779769"/>
              <a:gd name="connsiteX11" fmla="*/ 607 w 12192607"/>
              <a:gd name="connsiteY11" fmla="*/ 5779769 h 5779769"/>
              <a:gd name="connsiteX12" fmla="*/ 607 w 12192607"/>
              <a:gd name="connsiteY12" fmla="*/ 1275833 h 5779769"/>
              <a:gd name="connsiteX13" fmla="*/ 0 w 12192607"/>
              <a:gd name="connsiteY13" fmla="*/ 1275833 h 5779769"/>
              <a:gd name="connsiteX14" fmla="*/ 0 w 12192607"/>
              <a:gd name="connsiteY14" fmla="*/ 0 h 5779769"/>
              <a:gd name="connsiteX0" fmla="*/ 0 w 12192607"/>
              <a:gd name="connsiteY0" fmla="*/ 0 h 5779769"/>
              <a:gd name="connsiteX1" fmla="*/ 12192607 w 12192607"/>
              <a:gd name="connsiteY1" fmla="*/ 0 h 5779769"/>
              <a:gd name="connsiteX2" fmla="*/ 12192607 w 12192607"/>
              <a:gd name="connsiteY2" fmla="*/ 614088 h 5779769"/>
              <a:gd name="connsiteX3" fmla="*/ 12192607 w 12192607"/>
              <a:gd name="connsiteY3" fmla="*/ 1275833 h 5779769"/>
              <a:gd name="connsiteX4" fmla="*/ 12192607 w 12192607"/>
              <a:gd name="connsiteY4" fmla="*/ 2214293 h 5779769"/>
              <a:gd name="connsiteX5" fmla="*/ 11845200 w 12192607"/>
              <a:gd name="connsiteY5" fmla="*/ 2214293 h 5779769"/>
              <a:gd name="connsiteX6" fmla="*/ 3758932 w 12192607"/>
              <a:gd name="connsiteY6" fmla="*/ 2214290 h 5779769"/>
              <a:gd name="connsiteX7" fmla="*/ 3658749 w 12192607"/>
              <a:gd name="connsiteY7" fmla="*/ 2214290 h 5779769"/>
              <a:gd name="connsiteX8" fmla="*/ 19494 w 12192607"/>
              <a:gd name="connsiteY8" fmla="*/ 5498408 h 5779769"/>
              <a:gd name="connsiteX9" fmla="*/ 5286 w 12192607"/>
              <a:gd name="connsiteY9" fmla="*/ 5779769 h 5779769"/>
              <a:gd name="connsiteX10" fmla="*/ 607 w 12192607"/>
              <a:gd name="connsiteY10" fmla="*/ 5779769 h 5779769"/>
              <a:gd name="connsiteX11" fmla="*/ 607 w 12192607"/>
              <a:gd name="connsiteY11" fmla="*/ 1275833 h 5779769"/>
              <a:gd name="connsiteX12" fmla="*/ 0 w 12192607"/>
              <a:gd name="connsiteY12" fmla="*/ 1275833 h 5779769"/>
              <a:gd name="connsiteX13" fmla="*/ 0 w 12192607"/>
              <a:gd name="connsiteY13" fmla="*/ 0 h 5779769"/>
              <a:gd name="connsiteX0" fmla="*/ 0 w 12192607"/>
              <a:gd name="connsiteY0" fmla="*/ 0 h 5779769"/>
              <a:gd name="connsiteX1" fmla="*/ 12192607 w 12192607"/>
              <a:gd name="connsiteY1" fmla="*/ 0 h 5779769"/>
              <a:gd name="connsiteX2" fmla="*/ 12192607 w 12192607"/>
              <a:gd name="connsiteY2" fmla="*/ 614088 h 5779769"/>
              <a:gd name="connsiteX3" fmla="*/ 12192607 w 12192607"/>
              <a:gd name="connsiteY3" fmla="*/ 1275833 h 5779769"/>
              <a:gd name="connsiteX4" fmla="*/ 12192607 w 12192607"/>
              <a:gd name="connsiteY4" fmla="*/ 2214293 h 5779769"/>
              <a:gd name="connsiteX5" fmla="*/ 3758932 w 12192607"/>
              <a:gd name="connsiteY5" fmla="*/ 2214290 h 5779769"/>
              <a:gd name="connsiteX6" fmla="*/ 3658749 w 12192607"/>
              <a:gd name="connsiteY6" fmla="*/ 2214290 h 5779769"/>
              <a:gd name="connsiteX7" fmla="*/ 19494 w 12192607"/>
              <a:gd name="connsiteY7" fmla="*/ 5498408 h 5779769"/>
              <a:gd name="connsiteX8" fmla="*/ 5286 w 12192607"/>
              <a:gd name="connsiteY8" fmla="*/ 5779769 h 5779769"/>
              <a:gd name="connsiteX9" fmla="*/ 607 w 12192607"/>
              <a:gd name="connsiteY9" fmla="*/ 5779769 h 5779769"/>
              <a:gd name="connsiteX10" fmla="*/ 607 w 12192607"/>
              <a:gd name="connsiteY10" fmla="*/ 1275833 h 5779769"/>
              <a:gd name="connsiteX11" fmla="*/ 0 w 12192607"/>
              <a:gd name="connsiteY11" fmla="*/ 1275833 h 5779769"/>
              <a:gd name="connsiteX12" fmla="*/ 0 w 12192607"/>
              <a:gd name="connsiteY12" fmla="*/ 0 h 5779769"/>
              <a:gd name="connsiteX0" fmla="*/ 0 w 12192607"/>
              <a:gd name="connsiteY0" fmla="*/ 0 h 5779769"/>
              <a:gd name="connsiteX1" fmla="*/ 12192607 w 12192607"/>
              <a:gd name="connsiteY1" fmla="*/ 0 h 5779769"/>
              <a:gd name="connsiteX2" fmla="*/ 12192607 w 12192607"/>
              <a:gd name="connsiteY2" fmla="*/ 614088 h 5779769"/>
              <a:gd name="connsiteX3" fmla="*/ 12192607 w 12192607"/>
              <a:gd name="connsiteY3" fmla="*/ 1275833 h 5779769"/>
              <a:gd name="connsiteX4" fmla="*/ 12192607 w 12192607"/>
              <a:gd name="connsiteY4" fmla="*/ 2214293 h 5779769"/>
              <a:gd name="connsiteX5" fmla="*/ 3658749 w 12192607"/>
              <a:gd name="connsiteY5" fmla="*/ 2214290 h 5779769"/>
              <a:gd name="connsiteX6" fmla="*/ 19494 w 12192607"/>
              <a:gd name="connsiteY6" fmla="*/ 5498408 h 5779769"/>
              <a:gd name="connsiteX7" fmla="*/ 5286 w 12192607"/>
              <a:gd name="connsiteY7" fmla="*/ 5779769 h 5779769"/>
              <a:gd name="connsiteX8" fmla="*/ 607 w 12192607"/>
              <a:gd name="connsiteY8" fmla="*/ 5779769 h 5779769"/>
              <a:gd name="connsiteX9" fmla="*/ 607 w 12192607"/>
              <a:gd name="connsiteY9" fmla="*/ 1275833 h 5779769"/>
              <a:gd name="connsiteX10" fmla="*/ 0 w 12192607"/>
              <a:gd name="connsiteY10" fmla="*/ 1275833 h 5779769"/>
              <a:gd name="connsiteX11" fmla="*/ 0 w 12192607"/>
              <a:gd name="connsiteY11" fmla="*/ 0 h 577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607" h="5779769">
                <a:moveTo>
                  <a:pt x="0" y="0"/>
                </a:moveTo>
                <a:lnTo>
                  <a:pt x="12192607" y="0"/>
                </a:lnTo>
                <a:lnTo>
                  <a:pt x="12192607" y="614088"/>
                </a:lnTo>
                <a:lnTo>
                  <a:pt x="12192607" y="1275833"/>
                </a:lnTo>
                <a:lnTo>
                  <a:pt x="12192607" y="2214293"/>
                </a:lnTo>
                <a:lnTo>
                  <a:pt x="3658749" y="2214290"/>
                </a:lnTo>
                <a:cubicBezTo>
                  <a:pt x="1764684" y="2214290"/>
                  <a:pt x="206827" y="3653768"/>
                  <a:pt x="19494" y="5498408"/>
                </a:cubicBezTo>
                <a:lnTo>
                  <a:pt x="5286" y="5779769"/>
                </a:lnTo>
                <a:lnTo>
                  <a:pt x="607" y="5779769"/>
                </a:lnTo>
                <a:lnTo>
                  <a:pt x="607" y="1275833"/>
                </a:lnTo>
                <a:lnTo>
                  <a:pt x="0" y="127583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39B2394-83A9-4596-9FEA-51F94833D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3597208"/>
            <a:ext cx="3132577" cy="3260792"/>
          </a:xfrm>
          <a:custGeom>
            <a:avLst/>
            <a:gdLst>
              <a:gd name="connsiteX0" fmla="*/ 3132577 w 3132577"/>
              <a:gd name="connsiteY0" fmla="*/ 0 h 3260792"/>
              <a:gd name="connsiteX1" fmla="*/ 3132577 w 3132577"/>
              <a:gd name="connsiteY1" fmla="*/ 3260792 h 3260792"/>
              <a:gd name="connsiteX2" fmla="*/ 0 w 3132577"/>
              <a:gd name="connsiteY2" fmla="*/ 3260792 h 3260792"/>
              <a:gd name="connsiteX3" fmla="*/ 49518 w 3132577"/>
              <a:gd name="connsiteY3" fmla="*/ 3254500 h 3260792"/>
              <a:gd name="connsiteX4" fmla="*/ 3131620 w 3132577"/>
              <a:gd name="connsiteY4" fmla="*/ 12589 h 3260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2577" h="3260792">
                <a:moveTo>
                  <a:pt x="3132577" y="0"/>
                </a:moveTo>
                <a:lnTo>
                  <a:pt x="3132577" y="3260792"/>
                </a:lnTo>
                <a:lnTo>
                  <a:pt x="0" y="3260792"/>
                </a:lnTo>
                <a:lnTo>
                  <a:pt x="49518" y="3254500"/>
                </a:lnTo>
                <a:cubicBezTo>
                  <a:pt x="1684321" y="3004707"/>
                  <a:pt x="2963023" y="1672736"/>
                  <a:pt x="3131620" y="12589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60AE7C9-474D-484E-B052-BE20CEFC4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2129" y="0"/>
            <a:ext cx="5239871" cy="6858000"/>
          </a:xfrm>
          <a:custGeom>
            <a:avLst/>
            <a:gdLst>
              <a:gd name="connsiteX0" fmla="*/ 0 w 5321419"/>
              <a:gd name="connsiteY0" fmla="*/ 0 h 6858000"/>
              <a:gd name="connsiteX1" fmla="*/ 4106991 w 5321419"/>
              <a:gd name="connsiteY1" fmla="*/ 0 h 6858000"/>
              <a:gd name="connsiteX2" fmla="*/ 4996132 w 5321419"/>
              <a:gd name="connsiteY2" fmla="*/ 0 h 6858000"/>
              <a:gd name="connsiteX3" fmla="*/ 5321419 w 5321419"/>
              <a:gd name="connsiteY3" fmla="*/ 0 h 6858000"/>
              <a:gd name="connsiteX4" fmla="*/ 5321419 w 5321419"/>
              <a:gd name="connsiteY4" fmla="*/ 6858000 h 6858000"/>
              <a:gd name="connsiteX5" fmla="*/ 4996132 w 5321419"/>
              <a:gd name="connsiteY5" fmla="*/ 6858000 h 6858000"/>
              <a:gd name="connsiteX6" fmla="*/ 4106991 w 5321419"/>
              <a:gd name="connsiteY6" fmla="*/ 6858000 h 6858000"/>
              <a:gd name="connsiteX7" fmla="*/ 3487759 w 5321419"/>
              <a:gd name="connsiteY7" fmla="*/ 6858000 h 6858000"/>
              <a:gd name="connsiteX8" fmla="*/ 3487759 w 5321419"/>
              <a:gd name="connsiteY8" fmla="*/ 3674652 h 6858000"/>
              <a:gd name="connsiteX9" fmla="*/ 3491766 w 5321419"/>
              <a:gd name="connsiteY9" fmla="*/ 3516180 h 6858000"/>
              <a:gd name="connsiteX10" fmla="*/ 335095 w 5321419"/>
              <a:gd name="connsiteY10" fmla="*/ 18153 h 6858000"/>
              <a:gd name="connsiteX11" fmla="*/ 0 w 5321419"/>
              <a:gd name="connsiteY11" fmla="*/ 12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321419" h="6858000">
                <a:moveTo>
                  <a:pt x="0" y="0"/>
                </a:moveTo>
                <a:lnTo>
                  <a:pt x="4106991" y="0"/>
                </a:lnTo>
                <a:lnTo>
                  <a:pt x="4996132" y="0"/>
                </a:lnTo>
                <a:lnTo>
                  <a:pt x="5321419" y="0"/>
                </a:lnTo>
                <a:lnTo>
                  <a:pt x="5321419" y="6858000"/>
                </a:lnTo>
                <a:lnTo>
                  <a:pt x="4996132" y="6858000"/>
                </a:lnTo>
                <a:lnTo>
                  <a:pt x="4106991" y="6858000"/>
                </a:lnTo>
                <a:lnTo>
                  <a:pt x="3487759" y="6858000"/>
                </a:lnTo>
                <a:lnTo>
                  <a:pt x="3487759" y="3674652"/>
                </a:lnTo>
                <a:lnTo>
                  <a:pt x="3491766" y="3516180"/>
                </a:lnTo>
                <a:cubicBezTo>
                  <a:pt x="3491766" y="1695618"/>
                  <a:pt x="2108150" y="198217"/>
                  <a:pt x="335095" y="18153"/>
                </a:cubicBezTo>
                <a:lnTo>
                  <a:pt x="0" y="1233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28E08F-6732-68E8-1885-C610CC859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1249" y="553786"/>
            <a:ext cx="7320703" cy="99287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6000" dirty="0">
                <a:solidFill>
                  <a:srgbClr val="FFFFFF"/>
                </a:solidFill>
              </a:rPr>
              <a:t>Splitting the Data</a:t>
            </a:r>
          </a:p>
        </p:txBody>
      </p:sp>
      <p:pic>
        <p:nvPicPr>
          <p:cNvPr id="8194" name="Picture 2" descr="9,385 Doing The Splits Stock Photos, Pictures &amp; Royalty-Free Images - iStock">
            <a:extLst>
              <a:ext uri="{FF2B5EF4-FFF2-40B4-BE49-F238E27FC236}">
                <a16:creationId xmlns:a16="http://schemas.microsoft.com/office/drawing/2014/main" id="{ECE2580D-B219-A089-2F6D-489EB53836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04"/>
          <a:stretch/>
        </p:blipFill>
        <p:spPr bwMode="auto">
          <a:xfrm>
            <a:off x="8031270" y="-8015"/>
            <a:ext cx="4161034" cy="211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49C661CE-F76D-8405-2E09-AC1FE12A76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4671924"/>
              </p:ext>
            </p:extLst>
          </p:nvPr>
        </p:nvGraphicFramePr>
        <p:xfrm>
          <a:off x="992052" y="1792268"/>
          <a:ext cx="3670157" cy="35030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9B1751E8-3D3B-C2A1-76E4-4CBE600E3A66}"/>
              </a:ext>
            </a:extLst>
          </p:cNvPr>
          <p:cNvSpPr txBox="1"/>
          <p:nvPr/>
        </p:nvSpPr>
        <p:spPr>
          <a:xfrm>
            <a:off x="4963439" y="2306855"/>
            <a:ext cx="7137025" cy="3319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X=Features, Y=Song Popularity (1-100)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Multi-Class Classification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Song Data was Split 70/30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Data was Scaled using </a:t>
            </a:r>
            <a:r>
              <a:rPr lang="en-US" sz="2400" dirty="0" err="1">
                <a:solidFill>
                  <a:schemeClr val="bg1"/>
                </a:solidFill>
                <a:latin typeface="+mj-lt"/>
              </a:rPr>
              <a:t>MinMaxScaler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6850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14679-6186-8BD3-52FE-32E2C19BA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9933" y="0"/>
            <a:ext cx="5875801" cy="1268679"/>
          </a:xfrm>
        </p:spPr>
        <p:txBody>
          <a:bodyPr/>
          <a:lstStyle/>
          <a:p>
            <a:r>
              <a:rPr lang="en-US" dirty="0"/>
              <a:t>Time to Test the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341C0F-44F7-72C1-6FF5-40C25120B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9932" y="2071051"/>
            <a:ext cx="6934041" cy="3579735"/>
          </a:xfrm>
        </p:spPr>
        <p:txBody>
          <a:bodyPr>
            <a:noAutofit/>
          </a:bodyPr>
          <a:lstStyle/>
          <a:p>
            <a:r>
              <a:rPr lang="en-US" dirty="0">
                <a:latin typeface="+mj-lt"/>
              </a:rPr>
              <a:t>Test 1: Logistic Classifier</a:t>
            </a:r>
          </a:p>
          <a:p>
            <a:r>
              <a:rPr lang="en-US" dirty="0">
                <a:latin typeface="+mj-lt"/>
              </a:rPr>
              <a:t>Test 2: Decision Tree Classifier</a:t>
            </a:r>
          </a:p>
          <a:p>
            <a:r>
              <a:rPr lang="en-US" dirty="0">
                <a:latin typeface="+mj-lt"/>
              </a:rPr>
              <a:t>Test 3: Random Forest Classifier</a:t>
            </a:r>
          </a:p>
          <a:p>
            <a:r>
              <a:rPr lang="en-US" dirty="0">
                <a:latin typeface="+mj-lt"/>
              </a:rPr>
              <a:t>Test 4: K Nearest Neighbor (K=5) Classifier</a:t>
            </a:r>
          </a:p>
          <a:p>
            <a:r>
              <a:rPr lang="en-US" dirty="0">
                <a:latin typeface="+mj-lt"/>
              </a:rPr>
              <a:t>Test 5: K Nearest Neighbor (K=32) Classifier</a:t>
            </a:r>
          </a:p>
          <a:p>
            <a:r>
              <a:rPr lang="en-US" dirty="0">
                <a:latin typeface="+mj-lt"/>
              </a:rPr>
              <a:t>Test 6: Support Vector Machine Classifier</a:t>
            </a:r>
          </a:p>
          <a:p>
            <a:r>
              <a:rPr lang="en-US" dirty="0">
                <a:latin typeface="+mj-lt"/>
              </a:rPr>
              <a:t>Test 7: </a:t>
            </a:r>
            <a:r>
              <a:rPr lang="en-US" dirty="0" err="1">
                <a:latin typeface="+mj-lt"/>
              </a:rPr>
              <a:t>Keras</a:t>
            </a:r>
            <a:r>
              <a:rPr lang="en-US" dirty="0">
                <a:latin typeface="+mj-lt"/>
              </a:rPr>
              <a:t> Classifier (Deep Learning)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F0144-B1CE-6FAA-D702-265F2E8DE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170" name="Picture 2" descr="Why Has Test Data Become a Challenge? | Micro Focus Community">
            <a:extLst>
              <a:ext uri="{FF2B5EF4-FFF2-40B4-BE49-F238E27FC236}">
                <a16:creationId xmlns:a16="http://schemas.microsoft.com/office/drawing/2014/main" id="{4175F99F-2DC7-71E9-335E-4991D2545164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3" t="850" r="11943" b="-850"/>
          <a:stretch/>
        </p:blipFill>
        <p:spPr bwMode="auto">
          <a:xfrm>
            <a:off x="6926798" y="0"/>
            <a:ext cx="5323138" cy="370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562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EB972-6BD6-47D1-9E78-CE35D79FC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6" y="448056"/>
            <a:ext cx="9914859" cy="1329004"/>
          </a:xfrm>
        </p:spPr>
        <p:txBody>
          <a:bodyPr/>
          <a:lstStyle/>
          <a:p>
            <a:r>
              <a:rPr lang="en-US" dirty="0"/>
              <a:t>First (Attempt) Failure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457D41-65CB-4795-A8FB-A35DF5075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1836AC-48E0-5277-94D5-16169B7E3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562" y="2162420"/>
            <a:ext cx="3298291" cy="4515781"/>
          </a:xfrm>
          <a:prstGeom prst="rect">
            <a:avLst/>
          </a:prstGeom>
          <a:ln w="127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5B6CC4-2862-9969-7816-A23522A24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775" y="2561183"/>
            <a:ext cx="4477375" cy="2915057"/>
          </a:xfrm>
          <a:prstGeom prst="rect">
            <a:avLst/>
          </a:prstGeom>
          <a:ln w="57150" cap="sq">
            <a:solidFill>
              <a:schemeClr val="accent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" name="AutoShape 2" descr="The Importance of Failure in Education | Sphero Blog">
            <a:extLst>
              <a:ext uri="{FF2B5EF4-FFF2-40B4-BE49-F238E27FC236}">
                <a16:creationId xmlns:a16="http://schemas.microsoft.com/office/drawing/2014/main" id="{C41D4833-1DD1-F502-5CA4-D4896CA1AB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3FEA879-EB7D-BE30-2F53-AD7192BCC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2150" y="0"/>
            <a:ext cx="2609850" cy="1752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C862323-BADF-F95B-87D4-BD055165A9E9}"/>
              </a:ext>
            </a:extLst>
          </p:cNvPr>
          <p:cNvSpPr txBox="1"/>
          <p:nvPr/>
        </p:nvSpPr>
        <p:spPr>
          <a:xfrm>
            <a:off x="8147406" y="1294680"/>
            <a:ext cx="2067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highlight>
                  <a:srgbClr val="C0C0C0"/>
                </a:highlight>
                <a:latin typeface="Comic Sans MS" panose="030F0702030302020204" pitchFamily="66" charset="0"/>
              </a:rPr>
              <a:t>M</a:t>
            </a:r>
            <a:r>
              <a:rPr lang="en-US" sz="2800" dirty="0">
                <a:highlight>
                  <a:srgbClr val="C0C0C0"/>
                </a:highlight>
                <a:latin typeface="Comic Sans MS" panose="030F0702030302020204" pitchFamily="66" charset="0"/>
              </a:rPr>
              <a:t>achine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F1B942-B8A1-61E9-4A26-003465D58060}"/>
              </a:ext>
            </a:extLst>
          </p:cNvPr>
          <p:cNvSpPr txBox="1"/>
          <p:nvPr/>
        </p:nvSpPr>
        <p:spPr>
          <a:xfrm>
            <a:off x="1265880" y="1752231"/>
            <a:ext cx="4477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Mean 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Error </a:t>
            </a:r>
            <a:r>
              <a:rPr lang="en-US" dirty="0">
                <a:latin typeface="Comic Sans MS" panose="030F0702030302020204" pitchFamily="66" charset="0"/>
              </a:rPr>
              <a:t>For 7 Classifiers &gt; 50!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32CD8CA-52AA-03DF-C178-6106A554B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757411">
            <a:off x="10099521" y="4060146"/>
            <a:ext cx="1728481" cy="85611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68C975-16EE-FB7C-232F-100D8DC946DD}"/>
              </a:ext>
            </a:extLst>
          </p:cNvPr>
          <p:cNvSpPr txBox="1"/>
          <p:nvPr/>
        </p:nvSpPr>
        <p:spPr>
          <a:xfrm>
            <a:off x="5068148" y="2172547"/>
            <a:ext cx="514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It looks like it guessed about 50 every time</a:t>
            </a:r>
          </a:p>
        </p:txBody>
      </p:sp>
    </p:spTree>
    <p:extLst>
      <p:ext uri="{BB962C8B-B14F-4D97-AF65-F5344CB8AC3E}">
        <p14:creationId xmlns:p14="http://schemas.microsoft.com/office/powerpoint/2010/main" val="1279475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76A1C-EF3F-C220-305D-5B397C04C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 of Binary Class</a:t>
            </a:r>
            <a:br>
              <a:rPr lang="en-US" dirty="0"/>
            </a:b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3194B-6999-6679-ADC2-02CC686AF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E2946A-2AA5-C51D-55AB-BC1C45950F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678" y="1932102"/>
            <a:ext cx="7072619" cy="4684984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77E118-B98B-8F48-1A14-4D466EA868D8}"/>
              </a:ext>
            </a:extLst>
          </p:cNvPr>
          <p:cNvSpPr txBox="1"/>
          <p:nvPr/>
        </p:nvSpPr>
        <p:spPr>
          <a:xfrm>
            <a:off x="7438489" y="2026340"/>
            <a:ext cx="4876532" cy="2805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Binary Classification Instead Of Multi-Class Gave Much Better Results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 Under ROC Curve Results Look Very Promising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80.5% For Both Logistic And </a:t>
            </a:r>
            <a:r>
              <a:rPr lang="en-US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Classifiers &amp; 80% For SVM</a:t>
            </a:r>
          </a:p>
        </p:txBody>
      </p:sp>
    </p:spTree>
    <p:extLst>
      <p:ext uri="{BB962C8B-B14F-4D97-AF65-F5344CB8AC3E}">
        <p14:creationId xmlns:p14="http://schemas.microsoft.com/office/powerpoint/2010/main" val="3037065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6FB74CA4-1B7D-47CE-A9C6-6BE73D505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964C215-56CD-489F-8C44-98B33191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4590" y="-11561"/>
            <a:ext cx="4321790" cy="68695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itle 58">
            <a:extLst>
              <a:ext uri="{FF2B5EF4-FFF2-40B4-BE49-F238E27FC236}">
                <a16:creationId xmlns:a16="http://schemas.microsoft.com/office/drawing/2014/main" id="{FD483A78-48D6-4682-BE37-B2D0C566D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05" y="633685"/>
            <a:ext cx="3657600" cy="37160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Why is music important?</a:t>
            </a: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D31B07A2-BD3E-406A-9861-96A8727DD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070697" y="3244525"/>
            <a:ext cx="2377104" cy="4863918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24C22ED6-37D0-4B0B-98DC-AB78486F2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070697" y="3244525"/>
            <a:ext cx="2377104" cy="4863918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3635C2-2C64-D206-8FC4-C220A2779130}"/>
              </a:ext>
            </a:extLst>
          </p:cNvPr>
          <p:cNvSpPr txBox="1"/>
          <p:nvPr/>
        </p:nvSpPr>
        <p:spPr>
          <a:xfrm>
            <a:off x="4810538" y="685799"/>
            <a:ext cx="3860851" cy="5491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fontAlgn="base">
              <a:lnSpc>
                <a:spcPct val="12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2"/>
                </a:solidFill>
                <a:effectLst/>
              </a:rPr>
              <a:t>Humans have greatly associated themselves with Songs &amp; Music</a:t>
            </a:r>
          </a:p>
          <a:p>
            <a:pPr marL="285750" indent="-228600" fontAlgn="base">
              <a:lnSpc>
                <a:spcPct val="12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Music</a:t>
            </a:r>
            <a:r>
              <a:rPr lang="en-US" sz="2400" b="0" i="0" dirty="0">
                <a:solidFill>
                  <a:schemeClr val="tx2"/>
                </a:solidFill>
                <a:effectLst/>
              </a:rPr>
              <a:t> can improve mood, decrease pain and anxiety, and facilitate opportunities for emotional expression </a:t>
            </a:r>
          </a:p>
          <a:p>
            <a:pPr marL="285750" indent="-228600" fontAlgn="base">
              <a:lnSpc>
                <a:spcPct val="120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2"/>
                </a:solidFill>
                <a:effectLst/>
              </a:rPr>
              <a:t>Research suggests that music can benefit our physical and mental health in numerous ways</a:t>
            </a:r>
          </a:p>
        </p:txBody>
      </p:sp>
      <p:pic>
        <p:nvPicPr>
          <p:cNvPr id="12" name="Picture Placeholder 11" descr="Star in the evening sky">
            <a:extLst>
              <a:ext uri="{FF2B5EF4-FFF2-40B4-BE49-F238E27FC236}">
                <a16:creationId xmlns:a16="http://schemas.microsoft.com/office/drawing/2014/main" id="{09C1E283-54F6-4BE3-BD4B-B4C5888D08C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2" r="771" b="2"/>
          <a:stretch/>
        </p:blipFill>
        <p:spPr>
          <a:xfrm>
            <a:off x="8839199" y="709653"/>
            <a:ext cx="3352800" cy="3650563"/>
          </a:xfrm>
          <a:custGeom>
            <a:avLst/>
            <a:gdLst/>
            <a:ahLst/>
            <a:cxnLst/>
            <a:rect l="l" t="t" r="r" b="b"/>
            <a:pathLst>
              <a:path w="3352800" h="3650563">
                <a:moveTo>
                  <a:pt x="2436721" y="0"/>
                </a:moveTo>
                <a:lnTo>
                  <a:pt x="2453758" y="0"/>
                </a:lnTo>
                <a:lnTo>
                  <a:pt x="3352800" y="0"/>
                </a:lnTo>
                <a:lnTo>
                  <a:pt x="3352800" y="3650563"/>
                </a:lnTo>
                <a:lnTo>
                  <a:pt x="900" y="3650563"/>
                </a:lnTo>
                <a:lnTo>
                  <a:pt x="0" y="2453758"/>
                </a:lnTo>
                <a:cubicBezTo>
                  <a:pt x="0" y="1183283"/>
                  <a:pt x="965553" y="138325"/>
                  <a:pt x="2202875" y="12668"/>
                </a:cubicBezTo>
                <a:lnTo>
                  <a:pt x="2436721" y="860"/>
                </a:lnTo>
                <a:close/>
              </a:path>
            </a:pathLst>
          </a:custGeom>
        </p:spPr>
      </p:pic>
      <p:pic>
        <p:nvPicPr>
          <p:cNvPr id="8" name="Picture Placeholder 7" descr="A picture containing sky, outdoor, sunset, sun, satellite">
            <a:extLst>
              <a:ext uri="{FF2B5EF4-FFF2-40B4-BE49-F238E27FC236}">
                <a16:creationId xmlns:a16="http://schemas.microsoft.com/office/drawing/2014/main" id="{1424FF41-F655-4118-95E4-CC03D48966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90" r="6868" b="2"/>
          <a:stretch/>
        </p:blipFill>
        <p:spPr>
          <a:xfrm>
            <a:off x="8840355" y="4359302"/>
            <a:ext cx="1681615" cy="2512485"/>
          </a:xfrm>
          <a:prstGeom prst="rect">
            <a:avLst/>
          </a:prstGeom>
        </p:spPr>
      </p:pic>
      <p:pic>
        <p:nvPicPr>
          <p:cNvPr id="10" name="Picture Placeholder 9" descr="A picture containing sky, outdoor, stars, satellite">
            <a:extLst>
              <a:ext uri="{FF2B5EF4-FFF2-40B4-BE49-F238E27FC236}">
                <a16:creationId xmlns:a16="http://schemas.microsoft.com/office/drawing/2014/main" id="{9CB36CBF-780F-44BF-90F7-7C2E32629CB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2" r="22876" b="5"/>
          <a:stretch/>
        </p:blipFill>
        <p:spPr>
          <a:xfrm>
            <a:off x="10521970" y="4359302"/>
            <a:ext cx="1670029" cy="2512485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87B0019-071E-4C19-9139-35D5377D2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8AB70BE-1769-45B8-85A6-0C837432C7E6}" type="slidenum">
              <a:rPr lang="en-US" sz="19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 sz="1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92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4B6FCB-F72A-FBC0-2423-B22B91C51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472D46-B65D-B993-EA50-EA81B9222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13" y="2048060"/>
            <a:ext cx="2859462" cy="4588919"/>
          </a:xfrm>
          <a:prstGeom prst="rect">
            <a:avLst/>
          </a:prstGeom>
          <a:ln w="6350" cap="sq">
            <a:solidFill>
              <a:schemeClr val="accent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396B7F-E1F9-9F2C-B183-95CDA359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375" y="2047160"/>
            <a:ext cx="2979506" cy="4569964"/>
          </a:xfrm>
          <a:prstGeom prst="rect">
            <a:avLst/>
          </a:prstGeom>
          <a:ln w="6350" cap="sq">
            <a:solidFill>
              <a:schemeClr val="accent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1F1732A6-02D0-CE77-B6C5-D6381DA8E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570" y="388808"/>
            <a:ext cx="9914859" cy="132900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The Truth About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A8DEBB-7080-055C-C81B-20841E454108}"/>
              </a:ext>
            </a:extLst>
          </p:cNvPr>
          <p:cNvSpPr txBox="1"/>
          <p:nvPr/>
        </p:nvSpPr>
        <p:spPr>
          <a:xfrm>
            <a:off x="1767156" y="1678728"/>
            <a:ext cx="4900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Report &amp; Confusion Matrix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8E5E22A-1E59-E94C-200B-F8F56B038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881" y="2045335"/>
            <a:ext cx="4642971" cy="3127390"/>
          </a:xfrm>
          <a:prstGeom prst="rect">
            <a:avLst/>
          </a:prstGeom>
          <a:ln w="12700" cap="sq">
            <a:solidFill>
              <a:schemeClr val="accent2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9694418-C4D7-D5CF-CB27-81F0581A227A}"/>
              </a:ext>
            </a:extLst>
          </p:cNvPr>
          <p:cNvSpPr txBox="1"/>
          <p:nvPr/>
        </p:nvSpPr>
        <p:spPr>
          <a:xfrm>
            <a:off x="6412401" y="5239044"/>
            <a:ext cx="38088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 Popular=14724, Popular=202</a:t>
            </a:r>
          </a:p>
          <a:p>
            <a:r>
              <a:rPr lang="en-US" b="1" dirty="0">
                <a:solidFill>
                  <a:srgbClr val="FF0000"/>
                </a:solidFill>
              </a:rPr>
              <a:t>Largely Skewed Data </a:t>
            </a:r>
          </a:p>
          <a:p>
            <a:r>
              <a:rPr lang="en-US" b="1" dirty="0">
                <a:solidFill>
                  <a:srgbClr val="FF0000"/>
                </a:solidFill>
              </a:rPr>
              <a:t>85% and up = Popular</a:t>
            </a:r>
          </a:p>
          <a:p>
            <a:r>
              <a:rPr lang="en-US" b="1" dirty="0">
                <a:solidFill>
                  <a:srgbClr val="FF0000"/>
                </a:solidFill>
              </a:rPr>
              <a:t>84% and down= Not Popular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6CB2B5-8DE7-3DDB-8BD3-5DC423348711}"/>
              </a:ext>
            </a:extLst>
          </p:cNvPr>
          <p:cNvSpPr txBox="1"/>
          <p:nvPr/>
        </p:nvSpPr>
        <p:spPr>
          <a:xfrm>
            <a:off x="7798085" y="388808"/>
            <a:ext cx="42863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Tests Were Just Guessing Not-Popular Every Time! Accuracy Depends On Sample Size Being Equal!</a:t>
            </a:r>
          </a:p>
        </p:txBody>
      </p:sp>
    </p:spTree>
    <p:extLst>
      <p:ext uri="{BB962C8B-B14F-4D97-AF65-F5344CB8AC3E}">
        <p14:creationId xmlns:p14="http://schemas.microsoft.com/office/powerpoint/2010/main" val="286860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2048C-4193-46A7-B629-11E6AF3B6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48056"/>
            <a:ext cx="10515600" cy="1325563"/>
          </a:xfrm>
        </p:spPr>
        <p:txBody>
          <a:bodyPr/>
          <a:lstStyle/>
          <a:p>
            <a:r>
              <a:rPr lang="en-US" dirty="0"/>
              <a:t>Proper Split=Proper Results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9BB6B4-244E-4F86-BF5C-9354C21B6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0" y="6433203"/>
            <a:ext cx="693263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42F5571-20AF-A663-A4BF-8C15A73EC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924" y="2254354"/>
            <a:ext cx="4311193" cy="2917349"/>
          </a:xfrm>
          <a:prstGeom prst="rect">
            <a:avLst/>
          </a:prstGeom>
          <a:ln w="19050" cap="sq">
            <a:solidFill>
              <a:schemeClr val="accent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242" name="Picture 2" descr="Classic Banana Split Recipe (Easy &amp; Old-Fashioned) | Kitchn">
            <a:extLst>
              <a:ext uri="{FF2B5EF4-FFF2-40B4-BE49-F238E27FC236}">
                <a16:creationId xmlns:a16="http://schemas.microsoft.com/office/drawing/2014/main" id="{44A11ED9-7EDF-5BA2-D3CA-39E1337E9C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53" b="-5424"/>
          <a:stretch/>
        </p:blipFill>
        <p:spPr bwMode="auto">
          <a:xfrm>
            <a:off x="9306231" y="0"/>
            <a:ext cx="2885769" cy="180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4F18BEB-3E50-C8A8-5141-A7281C5C98ED}"/>
              </a:ext>
            </a:extLst>
          </p:cNvPr>
          <p:cNvSpPr txBox="1"/>
          <p:nvPr/>
        </p:nvSpPr>
        <p:spPr>
          <a:xfrm>
            <a:off x="5766574" y="5281802"/>
            <a:ext cx="526931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Not Popular=1,226  Popular=1,141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More Evenly Split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75% and up = Popular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15% and down = Not Popular</a:t>
            </a:r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Average=12,559 (Save For Later)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75AD4ED-6AD7-7C27-4F3C-614454B82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54" y="2221675"/>
            <a:ext cx="2821840" cy="4429556"/>
          </a:xfrm>
          <a:prstGeom prst="rect">
            <a:avLst/>
          </a:prstGeom>
          <a:ln w="6350" cap="sq">
            <a:solidFill>
              <a:schemeClr val="accent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38EE9A9-A137-2D15-A57D-A88D77C13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8793" y="2221675"/>
            <a:ext cx="2747781" cy="4429555"/>
          </a:xfrm>
          <a:prstGeom prst="rect">
            <a:avLst/>
          </a:prstGeom>
          <a:ln w="6350" cap="sq">
            <a:solidFill>
              <a:schemeClr val="accent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D51FA55-D886-D283-48A3-DA5C7D8F558D}"/>
              </a:ext>
            </a:extLst>
          </p:cNvPr>
          <p:cNvSpPr txBox="1"/>
          <p:nvPr/>
        </p:nvSpPr>
        <p:spPr>
          <a:xfrm>
            <a:off x="779046" y="1773619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Report &amp; 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4107789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76A1C-EF3F-C220-305D-5B397C04C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Unbiased Data Set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3194B-6999-6679-ADC2-02CC686AF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77E118-B98B-8F48-1A14-4D466EA868D8}"/>
              </a:ext>
            </a:extLst>
          </p:cNvPr>
          <p:cNvSpPr txBox="1"/>
          <p:nvPr/>
        </p:nvSpPr>
        <p:spPr>
          <a:xfrm>
            <a:off x="7084590" y="1817787"/>
            <a:ext cx="5470429" cy="3076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Properly Split Data Gives the Most Accurate Predictions and Avoids Bias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 for Curve are Prediction Percentages Probability not 1s and 0s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78.5% For Random Forest Classifier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74.3% For SVM and 72.4% </a:t>
            </a:r>
            <a:r>
              <a:rPr lang="en-US" sz="22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  <a:endParaRPr lang="en-US" sz="22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E9C231-7D68-2637-7EA5-9107294E5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31" y="1817787"/>
            <a:ext cx="6849965" cy="4706848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9361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A4533-D17E-943B-82D8-B548FB66E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Average Songs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55BBB-80C5-BA92-9B99-08858B47A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CA5E54-1B21-E42F-2D22-81065FC25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60" y="1941447"/>
            <a:ext cx="5273139" cy="3772740"/>
          </a:xfrm>
          <a:prstGeom prst="rect">
            <a:avLst/>
          </a:prstGeom>
          <a:ln w="57150" cap="sq">
            <a:solidFill>
              <a:schemeClr val="accent2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7B1E90-3B88-CCBF-9359-B66C0BE02071}"/>
              </a:ext>
            </a:extLst>
          </p:cNvPr>
          <p:cNvSpPr txBox="1"/>
          <p:nvPr/>
        </p:nvSpPr>
        <p:spPr>
          <a:xfrm>
            <a:off x="5708410" y="1424691"/>
            <a:ext cx="6245130" cy="5009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Average=12,559 songs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Songs were processed the same was as Train/Test set (scaling)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Tested using the Best Model (RFC) to predict probability of popularity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if popular or not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Slope=10.49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Pvalue</a:t>
            </a: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=4.7 x10^-44 therefore the correlation is significant  </a:t>
            </a:r>
          </a:p>
        </p:txBody>
      </p:sp>
    </p:spTree>
    <p:extLst>
      <p:ext uri="{BB962C8B-B14F-4D97-AF65-F5344CB8AC3E}">
        <p14:creationId xmlns:p14="http://schemas.microsoft.com/office/powerpoint/2010/main" val="3073438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D072B0-076E-4AAF-84A8-1A907CED4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525440"/>
            <a:ext cx="5390983" cy="1963318"/>
          </a:xfrm>
        </p:spPr>
        <p:txBody>
          <a:bodyPr/>
          <a:lstStyle/>
          <a:p>
            <a:r>
              <a:rPr lang="en-US" sz="4000" dirty="0">
                <a:solidFill>
                  <a:srgbClr val="FFFFFF"/>
                </a:solidFill>
              </a:rPr>
              <a:t>Conclusions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F7041F-5C33-40F8-A459-751AEB102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754" y="3072112"/>
            <a:ext cx="6108630" cy="3725513"/>
          </a:xfrm>
        </p:spPr>
        <p:txBody>
          <a:bodyPr>
            <a:normAutofit fontScale="77500" lnSpcReduction="20000"/>
          </a:bodyPr>
          <a:lstStyle/>
          <a:p>
            <a:pPr marL="34290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Model predicts an impressive </a:t>
            </a:r>
            <a:r>
              <a:rPr lang="en-US" sz="2800" b="1" dirty="0"/>
              <a:t>78.5%</a:t>
            </a:r>
            <a:r>
              <a:rPr lang="en-US" sz="2800" dirty="0"/>
              <a:t> accuracy compared to the under </a:t>
            </a:r>
            <a:r>
              <a:rPr lang="en-US" sz="2800" b="1" dirty="0"/>
              <a:t>50%</a:t>
            </a:r>
            <a:r>
              <a:rPr lang="en-US" sz="2800" dirty="0"/>
              <a:t> for guessing (data isn’t exactly even)</a:t>
            </a:r>
          </a:p>
          <a:p>
            <a:pPr marL="34290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We can predict if a song is going to be Hit or a Flop without even hearing the song, Just by using the features of the songs. This power is truly incredible as the fate of music is at stake. </a:t>
            </a:r>
          </a:p>
          <a:p>
            <a:pPr marL="34290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Another important point is that it can predict with fine accuracy if a song will be an upper or lower, average song.</a:t>
            </a:r>
          </a:p>
          <a:p>
            <a:pPr marL="114300">
              <a:lnSpc>
                <a:spcPct val="110000"/>
              </a:lnSpc>
            </a:pPr>
            <a:endParaRPr lang="en-US" sz="2000" dirty="0"/>
          </a:p>
        </p:txBody>
      </p:sp>
      <p:pic>
        <p:nvPicPr>
          <p:cNvPr id="12" name="Picture Placeholder 11" descr="A galaxy in space">
            <a:extLst>
              <a:ext uri="{FF2B5EF4-FFF2-40B4-BE49-F238E27FC236}">
                <a16:creationId xmlns:a16="http://schemas.microsoft.com/office/drawing/2014/main" id="{74CBA211-37A0-4CC8-ACD3-522C5BE6773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4166" y="-1798"/>
            <a:ext cx="2846566" cy="2872294"/>
          </a:xfrm>
        </p:spPr>
      </p:pic>
      <p:pic>
        <p:nvPicPr>
          <p:cNvPr id="14" name="Picture Placeholder 13" descr="A spiral galaxy in space">
            <a:extLst>
              <a:ext uri="{FF2B5EF4-FFF2-40B4-BE49-F238E27FC236}">
                <a16:creationId xmlns:a16="http://schemas.microsoft.com/office/drawing/2014/main" id="{1EAE460E-5FC8-45EA-B10F-E699814E8EA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0733" y="-1798"/>
            <a:ext cx="2826990" cy="2854594"/>
          </a:xfrm>
        </p:spPr>
      </p:pic>
      <p:pic>
        <p:nvPicPr>
          <p:cNvPr id="18" name="Picture Placeholder 17" descr="Star in the evening sky">
            <a:extLst>
              <a:ext uri="{FF2B5EF4-FFF2-40B4-BE49-F238E27FC236}">
                <a16:creationId xmlns:a16="http://schemas.microsoft.com/office/drawing/2014/main" id="{D9F63E76-B657-482E-810D-3321F4B962A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4169" y="2856391"/>
            <a:ext cx="2846565" cy="4001609"/>
          </a:xfrm>
        </p:spPr>
      </p:pic>
      <p:pic>
        <p:nvPicPr>
          <p:cNvPr id="16" name="Picture Placeholder 15" descr="The Northern Lights ">
            <a:extLst>
              <a:ext uri="{FF2B5EF4-FFF2-40B4-BE49-F238E27FC236}">
                <a16:creationId xmlns:a16="http://schemas.microsoft.com/office/drawing/2014/main" id="{0B4EBE43-9BF3-4053-9882-9A8FE1110EE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56456" y="2828943"/>
            <a:ext cx="2835544" cy="4038805"/>
          </a:xfr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4AC6251-86B6-46D0-9E3A-E833E8CCD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0" y="6433203"/>
            <a:ext cx="693263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216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22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Rectangle 24">
            <a:extLst>
              <a:ext uri="{FF2B5EF4-FFF2-40B4-BE49-F238E27FC236}">
                <a16:creationId xmlns:a16="http://schemas.microsoft.com/office/drawing/2014/main" id="{340A79D0-361A-4262-83E0-D4BB4123F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EC466-2297-4C1B-8079-A514AB8D3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48" y="685800"/>
            <a:ext cx="3033956" cy="398855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Applications</a:t>
            </a:r>
            <a:r>
              <a:rPr lang="en-US" sz="3400" dirty="0">
                <a:solidFill>
                  <a:srgbClr val="FFFFFF"/>
                </a:solidFill>
              </a:rPr>
              <a:t> </a:t>
            </a:r>
          </a:p>
        </p:txBody>
      </p:sp>
      <p:sp useBgFill="1">
        <p:nvSpPr>
          <p:cNvPr id="35" name="Freeform: Shape 26">
            <a:extLst>
              <a:ext uri="{FF2B5EF4-FFF2-40B4-BE49-F238E27FC236}">
                <a16:creationId xmlns:a16="http://schemas.microsoft.com/office/drawing/2014/main" id="{FBA35774-9B9D-4204-B9D4-9CEE443FF6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4055553" y="0"/>
            <a:ext cx="8137358" cy="6858000"/>
          </a:xfrm>
          <a:custGeom>
            <a:avLst/>
            <a:gdLst>
              <a:gd name="connsiteX0" fmla="*/ 0 w 8137358"/>
              <a:gd name="connsiteY0" fmla="*/ 0 h 6858000"/>
              <a:gd name="connsiteX1" fmla="*/ 8137358 w 8137358"/>
              <a:gd name="connsiteY1" fmla="*/ 0 h 6858000"/>
              <a:gd name="connsiteX2" fmla="*/ 8137358 w 8137358"/>
              <a:gd name="connsiteY2" fmla="*/ 6858000 h 6858000"/>
              <a:gd name="connsiteX3" fmla="*/ 5277738 w 8137358"/>
              <a:gd name="connsiteY3" fmla="*/ 6858000 h 6858000"/>
              <a:gd name="connsiteX4" fmla="*/ 5277738 w 8137358"/>
              <a:gd name="connsiteY4" fmla="*/ 6855204 h 6858000"/>
              <a:gd name="connsiteX5" fmla="*/ 2564348 w 8137358"/>
              <a:gd name="connsiteY5" fmla="*/ 6855204 h 6858000"/>
              <a:gd name="connsiteX6" fmla="*/ 2453758 w 8137358"/>
              <a:gd name="connsiteY6" fmla="*/ 6858000 h 6858000"/>
              <a:gd name="connsiteX7" fmla="*/ 12667 w 8137358"/>
              <a:gd name="connsiteY7" fmla="*/ 4655124 h 6858000"/>
              <a:gd name="connsiteX8" fmla="*/ 859 w 8137358"/>
              <a:gd name="connsiteY8" fmla="*/ 4421279 h 6858000"/>
              <a:gd name="connsiteX9" fmla="*/ 0 w 8137358"/>
              <a:gd name="connsiteY9" fmla="*/ 4421279 h 6858000"/>
              <a:gd name="connsiteX10" fmla="*/ 0 w 8137358"/>
              <a:gd name="connsiteY10" fmla="*/ 4404242 h 6858000"/>
              <a:gd name="connsiteX11" fmla="*/ 0 w 8137358"/>
              <a:gd name="connsiteY11" fmla="*/ 2902226 h 6858000"/>
              <a:gd name="connsiteX12" fmla="*/ 0 w 8137358"/>
              <a:gd name="connsiteY12" fmla="*/ 2105526 h 6858000"/>
              <a:gd name="connsiteX13" fmla="*/ 0 w 8137358"/>
              <a:gd name="connsiteY13" fmla="*/ 1950484 h 6858000"/>
              <a:gd name="connsiteX14" fmla="*/ 0 w 8137358"/>
              <a:gd name="connsiteY14" fmla="*/ 707666 h 6858000"/>
              <a:gd name="connsiteX0" fmla="*/ 0 w 8137358"/>
              <a:gd name="connsiteY0" fmla="*/ 0 h 6858000"/>
              <a:gd name="connsiteX1" fmla="*/ 8137358 w 8137358"/>
              <a:gd name="connsiteY1" fmla="*/ 0 h 6858000"/>
              <a:gd name="connsiteX2" fmla="*/ 8137358 w 8137358"/>
              <a:gd name="connsiteY2" fmla="*/ 6858000 h 6858000"/>
              <a:gd name="connsiteX3" fmla="*/ 5277738 w 8137358"/>
              <a:gd name="connsiteY3" fmla="*/ 6858000 h 6858000"/>
              <a:gd name="connsiteX4" fmla="*/ 2564348 w 8137358"/>
              <a:gd name="connsiteY4" fmla="*/ 6855204 h 6858000"/>
              <a:gd name="connsiteX5" fmla="*/ 2453758 w 8137358"/>
              <a:gd name="connsiteY5" fmla="*/ 6858000 h 6858000"/>
              <a:gd name="connsiteX6" fmla="*/ 12667 w 8137358"/>
              <a:gd name="connsiteY6" fmla="*/ 4655124 h 6858000"/>
              <a:gd name="connsiteX7" fmla="*/ 859 w 8137358"/>
              <a:gd name="connsiteY7" fmla="*/ 4421279 h 6858000"/>
              <a:gd name="connsiteX8" fmla="*/ 0 w 8137358"/>
              <a:gd name="connsiteY8" fmla="*/ 4421279 h 6858000"/>
              <a:gd name="connsiteX9" fmla="*/ 0 w 8137358"/>
              <a:gd name="connsiteY9" fmla="*/ 4404242 h 6858000"/>
              <a:gd name="connsiteX10" fmla="*/ 0 w 8137358"/>
              <a:gd name="connsiteY10" fmla="*/ 2902226 h 6858000"/>
              <a:gd name="connsiteX11" fmla="*/ 0 w 8137358"/>
              <a:gd name="connsiteY11" fmla="*/ 2105526 h 6858000"/>
              <a:gd name="connsiteX12" fmla="*/ 0 w 8137358"/>
              <a:gd name="connsiteY12" fmla="*/ 1950484 h 6858000"/>
              <a:gd name="connsiteX13" fmla="*/ 0 w 8137358"/>
              <a:gd name="connsiteY13" fmla="*/ 707666 h 6858000"/>
              <a:gd name="connsiteX14" fmla="*/ 0 w 8137358"/>
              <a:gd name="connsiteY14" fmla="*/ 0 h 6858000"/>
              <a:gd name="connsiteX0" fmla="*/ 0 w 8137358"/>
              <a:gd name="connsiteY0" fmla="*/ 0 h 6858000"/>
              <a:gd name="connsiteX1" fmla="*/ 8137358 w 8137358"/>
              <a:gd name="connsiteY1" fmla="*/ 0 h 6858000"/>
              <a:gd name="connsiteX2" fmla="*/ 8137358 w 8137358"/>
              <a:gd name="connsiteY2" fmla="*/ 6858000 h 6858000"/>
              <a:gd name="connsiteX3" fmla="*/ 2564348 w 8137358"/>
              <a:gd name="connsiteY3" fmla="*/ 6855204 h 6858000"/>
              <a:gd name="connsiteX4" fmla="*/ 2453758 w 8137358"/>
              <a:gd name="connsiteY4" fmla="*/ 6858000 h 6858000"/>
              <a:gd name="connsiteX5" fmla="*/ 12667 w 8137358"/>
              <a:gd name="connsiteY5" fmla="*/ 4655124 h 6858000"/>
              <a:gd name="connsiteX6" fmla="*/ 859 w 8137358"/>
              <a:gd name="connsiteY6" fmla="*/ 4421279 h 6858000"/>
              <a:gd name="connsiteX7" fmla="*/ 0 w 8137358"/>
              <a:gd name="connsiteY7" fmla="*/ 4421279 h 6858000"/>
              <a:gd name="connsiteX8" fmla="*/ 0 w 8137358"/>
              <a:gd name="connsiteY8" fmla="*/ 4404242 h 6858000"/>
              <a:gd name="connsiteX9" fmla="*/ 0 w 8137358"/>
              <a:gd name="connsiteY9" fmla="*/ 2902226 h 6858000"/>
              <a:gd name="connsiteX10" fmla="*/ 0 w 8137358"/>
              <a:gd name="connsiteY10" fmla="*/ 2105526 h 6858000"/>
              <a:gd name="connsiteX11" fmla="*/ 0 w 8137358"/>
              <a:gd name="connsiteY11" fmla="*/ 1950484 h 6858000"/>
              <a:gd name="connsiteX12" fmla="*/ 0 w 8137358"/>
              <a:gd name="connsiteY12" fmla="*/ 707666 h 6858000"/>
              <a:gd name="connsiteX13" fmla="*/ 0 w 8137358"/>
              <a:gd name="connsiteY13" fmla="*/ 0 h 6858000"/>
              <a:gd name="connsiteX0" fmla="*/ 0 w 8137358"/>
              <a:gd name="connsiteY0" fmla="*/ 0 h 6858000"/>
              <a:gd name="connsiteX1" fmla="*/ 8137358 w 8137358"/>
              <a:gd name="connsiteY1" fmla="*/ 0 h 6858000"/>
              <a:gd name="connsiteX2" fmla="*/ 8137358 w 8137358"/>
              <a:gd name="connsiteY2" fmla="*/ 6858000 h 6858000"/>
              <a:gd name="connsiteX3" fmla="*/ 2453758 w 8137358"/>
              <a:gd name="connsiteY3" fmla="*/ 6858000 h 6858000"/>
              <a:gd name="connsiteX4" fmla="*/ 12667 w 8137358"/>
              <a:gd name="connsiteY4" fmla="*/ 4655124 h 6858000"/>
              <a:gd name="connsiteX5" fmla="*/ 859 w 8137358"/>
              <a:gd name="connsiteY5" fmla="*/ 4421279 h 6858000"/>
              <a:gd name="connsiteX6" fmla="*/ 0 w 8137358"/>
              <a:gd name="connsiteY6" fmla="*/ 4421279 h 6858000"/>
              <a:gd name="connsiteX7" fmla="*/ 0 w 8137358"/>
              <a:gd name="connsiteY7" fmla="*/ 4404242 h 6858000"/>
              <a:gd name="connsiteX8" fmla="*/ 0 w 8137358"/>
              <a:gd name="connsiteY8" fmla="*/ 2902226 h 6858000"/>
              <a:gd name="connsiteX9" fmla="*/ 0 w 8137358"/>
              <a:gd name="connsiteY9" fmla="*/ 2105526 h 6858000"/>
              <a:gd name="connsiteX10" fmla="*/ 0 w 8137358"/>
              <a:gd name="connsiteY10" fmla="*/ 1950484 h 6858000"/>
              <a:gd name="connsiteX11" fmla="*/ 0 w 8137358"/>
              <a:gd name="connsiteY11" fmla="*/ 707666 h 6858000"/>
              <a:gd name="connsiteX12" fmla="*/ 0 w 8137358"/>
              <a:gd name="connsiteY1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137358" h="6858000">
                <a:moveTo>
                  <a:pt x="0" y="0"/>
                </a:moveTo>
                <a:lnTo>
                  <a:pt x="8137358" y="0"/>
                </a:lnTo>
                <a:lnTo>
                  <a:pt x="8137358" y="6858000"/>
                </a:lnTo>
                <a:lnTo>
                  <a:pt x="2453758" y="6858000"/>
                </a:lnTo>
                <a:cubicBezTo>
                  <a:pt x="1183283" y="6858000"/>
                  <a:pt x="138325" y="5892447"/>
                  <a:pt x="12667" y="4655124"/>
                </a:cubicBezTo>
                <a:lnTo>
                  <a:pt x="859" y="4421279"/>
                </a:lnTo>
                <a:lnTo>
                  <a:pt x="0" y="4421279"/>
                </a:lnTo>
                <a:lnTo>
                  <a:pt x="0" y="4404242"/>
                </a:lnTo>
                <a:lnTo>
                  <a:pt x="0" y="2902226"/>
                </a:lnTo>
                <a:lnTo>
                  <a:pt x="0" y="2105526"/>
                </a:lnTo>
                <a:lnTo>
                  <a:pt x="0" y="1950484"/>
                </a:lnTo>
                <a:lnTo>
                  <a:pt x="0" y="70766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87D86-1B97-419B-878E-C18BA725F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2683" y="1233624"/>
            <a:ext cx="5507961" cy="55660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Creating Albums</a:t>
            </a:r>
            <a:r>
              <a:rPr lang="en-US" sz="2400" dirty="0"/>
              <a:t>: It is a law that every album in History must have 2 certified BANGERZ! And 8 mediocre songs. This model can help plan the whole album, from the very popular to the mediocre songs. </a:t>
            </a:r>
          </a:p>
          <a:p>
            <a:pPr marL="34290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Creating Music: </a:t>
            </a:r>
            <a:r>
              <a:rPr lang="en-US" sz="2400" dirty="0"/>
              <a:t>Artists can make music by using features that indicate popularity They can costume tailor their songs to have Popular Features </a:t>
            </a:r>
            <a:endParaRPr lang="en-US" sz="2400" b="1" dirty="0"/>
          </a:p>
        </p:txBody>
      </p:sp>
      <p:pic>
        <p:nvPicPr>
          <p:cNvPr id="13" name="Picture Placeholder 12" descr="The Northern Lights ">
            <a:extLst>
              <a:ext uri="{FF2B5EF4-FFF2-40B4-BE49-F238E27FC236}">
                <a16:creationId xmlns:a16="http://schemas.microsoft.com/office/drawing/2014/main" id="{38CED09D-01FE-44EB-A655-6EC0819B709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61" r="6" b="15021"/>
          <a:stretch/>
        </p:blipFill>
        <p:spPr>
          <a:xfrm>
            <a:off x="9772153" y="-7672"/>
            <a:ext cx="2419847" cy="1725226"/>
          </a:xfrm>
          <a:prstGeom prst="rect">
            <a:avLst/>
          </a:prstGeom>
        </p:spPr>
      </p:pic>
      <p:pic>
        <p:nvPicPr>
          <p:cNvPr id="11" name="Picture Placeholder 10" descr="A picture containing sky, outdoor, stars, satellite">
            <a:extLst>
              <a:ext uri="{FF2B5EF4-FFF2-40B4-BE49-F238E27FC236}">
                <a16:creationId xmlns:a16="http://schemas.microsoft.com/office/drawing/2014/main" id="{D47600FE-FF70-4943-A9DC-B1AF91EC0CB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09" r="5" b="21738"/>
          <a:stretch/>
        </p:blipFill>
        <p:spPr>
          <a:xfrm>
            <a:off x="9772153" y="5137902"/>
            <a:ext cx="2419847" cy="1725226"/>
          </a:xfrm>
          <a:prstGeom prst="rect">
            <a:avLst/>
          </a:prstGeom>
        </p:spPr>
      </p:pic>
      <p:pic>
        <p:nvPicPr>
          <p:cNvPr id="15" name="Picture Placeholder 14" descr="Star in the evening sky">
            <a:extLst>
              <a:ext uri="{FF2B5EF4-FFF2-40B4-BE49-F238E27FC236}">
                <a16:creationId xmlns:a16="http://schemas.microsoft.com/office/drawing/2014/main" id="{0A64F2A4-8811-44F1-825B-9D04590EB45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45" r="4" b="4"/>
          <a:stretch/>
        </p:blipFill>
        <p:spPr>
          <a:xfrm>
            <a:off x="9772153" y="3427171"/>
            <a:ext cx="2419847" cy="1725226"/>
          </a:xfrm>
          <a:prstGeom prst="rect">
            <a:avLst/>
          </a:prstGeom>
        </p:spPr>
      </p:pic>
      <p:pic>
        <p:nvPicPr>
          <p:cNvPr id="9" name="Picture Placeholder 8" descr="Moon in the evening sky">
            <a:extLst>
              <a:ext uri="{FF2B5EF4-FFF2-40B4-BE49-F238E27FC236}">
                <a16:creationId xmlns:a16="http://schemas.microsoft.com/office/drawing/2014/main" id="{B7D17764-41DE-474B-801F-3A31C13890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64" r="5" b="5"/>
          <a:stretch/>
        </p:blipFill>
        <p:spPr>
          <a:xfrm>
            <a:off x="9772153" y="1708337"/>
            <a:ext cx="2419847" cy="1725226"/>
          </a:xfrm>
          <a:prstGeom prst="rect">
            <a:avLst/>
          </a:prstGeom>
        </p:spPr>
      </p:pic>
      <p:sp>
        <p:nvSpPr>
          <p:cNvPr id="36" name="Freeform: Shape 28">
            <a:extLst>
              <a:ext uri="{FF2B5EF4-FFF2-40B4-BE49-F238E27FC236}">
                <a16:creationId xmlns:a16="http://schemas.microsoft.com/office/drawing/2014/main" id="{10459188-CA1D-4B4A-B21E-CB61F80C7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13377" y="3620861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CFCA4BA-5731-4BC1-9FF7-23403BFA9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8AB70BE-1769-45B8-85A6-0C837432C7E6}" type="slidenum">
              <a:rPr lang="en-US" sz="19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25</a:t>
            </a:fld>
            <a:endParaRPr lang="en-US" sz="1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6309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D072B0-076E-4AAF-84A8-1A907CED4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525440"/>
            <a:ext cx="5390983" cy="1963318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Problems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F7041F-5C33-40F8-A459-751AEB102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1" y="3377821"/>
            <a:ext cx="5181600" cy="2799142"/>
          </a:xfrm>
        </p:spPr>
        <p:txBody>
          <a:bodyPr>
            <a:normAutofit fontScale="77500" lnSpcReduction="20000"/>
          </a:bodyPr>
          <a:lstStyle/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2800" dirty="0"/>
              <a:t>When the model is wrong, 21.5% inaccurate rate,  the song will be an absolute train wreck.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2800" dirty="0"/>
              <a:t>The question was </a:t>
            </a:r>
            <a:r>
              <a:rPr lang="en-US" sz="2800" b="1" dirty="0"/>
              <a:t>Too Simple</a:t>
            </a:r>
            <a:r>
              <a:rPr lang="en-US" sz="2800" dirty="0"/>
              <a:t>: Is this song really popular or un-popular? Most people can distinguish that by listening for 5 seconds. </a:t>
            </a:r>
          </a:p>
        </p:txBody>
      </p:sp>
      <p:pic>
        <p:nvPicPr>
          <p:cNvPr id="12" name="Picture Placeholder 11" descr="A galaxy in space">
            <a:extLst>
              <a:ext uri="{FF2B5EF4-FFF2-40B4-BE49-F238E27FC236}">
                <a16:creationId xmlns:a16="http://schemas.microsoft.com/office/drawing/2014/main" id="{74CBA211-37A0-4CC8-ACD3-522C5BE6773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4166" y="-1798"/>
            <a:ext cx="2846566" cy="2872294"/>
          </a:xfrm>
        </p:spPr>
      </p:pic>
      <p:pic>
        <p:nvPicPr>
          <p:cNvPr id="14" name="Picture Placeholder 13" descr="A spiral galaxy in space">
            <a:extLst>
              <a:ext uri="{FF2B5EF4-FFF2-40B4-BE49-F238E27FC236}">
                <a16:creationId xmlns:a16="http://schemas.microsoft.com/office/drawing/2014/main" id="{1EAE460E-5FC8-45EA-B10F-E699814E8EA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0733" y="-1798"/>
            <a:ext cx="2826990" cy="2854594"/>
          </a:xfrm>
        </p:spPr>
      </p:pic>
      <p:pic>
        <p:nvPicPr>
          <p:cNvPr id="18" name="Picture Placeholder 17" descr="Star in the evening sky">
            <a:extLst>
              <a:ext uri="{FF2B5EF4-FFF2-40B4-BE49-F238E27FC236}">
                <a16:creationId xmlns:a16="http://schemas.microsoft.com/office/drawing/2014/main" id="{D9F63E76-B657-482E-810D-3321F4B962A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4169" y="2856391"/>
            <a:ext cx="2846565" cy="4001609"/>
          </a:xfrm>
        </p:spPr>
      </p:pic>
      <p:pic>
        <p:nvPicPr>
          <p:cNvPr id="16" name="Picture Placeholder 15" descr="The Northern Lights ">
            <a:extLst>
              <a:ext uri="{FF2B5EF4-FFF2-40B4-BE49-F238E27FC236}">
                <a16:creationId xmlns:a16="http://schemas.microsoft.com/office/drawing/2014/main" id="{0B4EBE43-9BF3-4053-9882-9A8FE1110EE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56456" y="2828943"/>
            <a:ext cx="2835544" cy="4038805"/>
          </a:xfr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4AC6251-86B6-46D0-9E3A-E833E8CCD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0" y="6433203"/>
            <a:ext cx="693263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644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22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40" name="Rectangle 24">
            <a:extLst>
              <a:ext uri="{FF2B5EF4-FFF2-40B4-BE49-F238E27FC236}">
                <a16:creationId xmlns:a16="http://schemas.microsoft.com/office/drawing/2014/main" id="{3DDBD3DB-E78F-474D-9428-F617DE00C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6">
            <a:extLst>
              <a:ext uri="{FF2B5EF4-FFF2-40B4-BE49-F238E27FC236}">
                <a16:creationId xmlns:a16="http://schemas.microsoft.com/office/drawing/2014/main" id="{5FADC25B-75C7-4776-8E0E-06492AC12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287" y="4334"/>
            <a:ext cx="7459958" cy="68532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28">
            <a:extLst>
              <a:ext uri="{FF2B5EF4-FFF2-40B4-BE49-F238E27FC236}">
                <a16:creationId xmlns:a16="http://schemas.microsoft.com/office/drawing/2014/main" id="{FAA9C897-4B63-40C9-B263-2BB13818E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8624" y="0"/>
            <a:ext cx="7351628" cy="6858000"/>
          </a:xfrm>
          <a:custGeom>
            <a:avLst/>
            <a:gdLst>
              <a:gd name="connsiteX0" fmla="*/ 0 w 7351628"/>
              <a:gd name="connsiteY0" fmla="*/ 0 h 6858000"/>
              <a:gd name="connsiteX1" fmla="*/ 1482273 w 7351628"/>
              <a:gd name="connsiteY1" fmla="*/ 0 h 6858000"/>
              <a:gd name="connsiteX2" fmla="*/ 2438400 w 7351628"/>
              <a:gd name="connsiteY2" fmla="*/ 0 h 6858000"/>
              <a:gd name="connsiteX3" fmla="*/ 7351628 w 7351628"/>
              <a:gd name="connsiteY3" fmla="*/ 0 h 6858000"/>
              <a:gd name="connsiteX4" fmla="*/ 3920673 w 7351628"/>
              <a:gd name="connsiteY4" fmla="*/ 3430955 h 6858000"/>
              <a:gd name="connsiteX5" fmla="*/ 7175072 w 7351628"/>
              <a:gd name="connsiteY5" fmla="*/ 6857446 h 6858000"/>
              <a:gd name="connsiteX6" fmla="*/ 7196984 w 7351628"/>
              <a:gd name="connsiteY6" fmla="*/ 6858000 h 6858000"/>
              <a:gd name="connsiteX7" fmla="*/ 2438400 w 7351628"/>
              <a:gd name="connsiteY7" fmla="*/ 6858000 h 6858000"/>
              <a:gd name="connsiteX8" fmla="*/ 1482273 w 7351628"/>
              <a:gd name="connsiteY8" fmla="*/ 6858000 h 6858000"/>
              <a:gd name="connsiteX9" fmla="*/ 0 w 7351628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51628" h="6858000">
                <a:moveTo>
                  <a:pt x="0" y="0"/>
                </a:moveTo>
                <a:lnTo>
                  <a:pt x="1482273" y="0"/>
                </a:lnTo>
                <a:lnTo>
                  <a:pt x="2438400" y="0"/>
                </a:lnTo>
                <a:lnTo>
                  <a:pt x="7351628" y="0"/>
                </a:lnTo>
                <a:cubicBezTo>
                  <a:pt x="5456764" y="0"/>
                  <a:pt x="3920673" y="1536091"/>
                  <a:pt x="3920673" y="3430955"/>
                </a:cubicBezTo>
                <a:cubicBezTo>
                  <a:pt x="3920673" y="5266604"/>
                  <a:pt x="5362258" y="6765554"/>
                  <a:pt x="7175072" y="6857446"/>
                </a:cubicBezTo>
                <a:lnTo>
                  <a:pt x="7196984" y="6858000"/>
                </a:lnTo>
                <a:lnTo>
                  <a:pt x="2438400" y="6858000"/>
                </a:lnTo>
                <a:lnTo>
                  <a:pt x="148227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EC466-2297-4C1B-8079-A514AB8D3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643" y="685800"/>
            <a:ext cx="2888250" cy="549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400" dirty="0">
                <a:solidFill>
                  <a:srgbClr val="FFFFFF"/>
                </a:solidFill>
              </a:rPr>
              <a:t>Solutions </a:t>
            </a:r>
          </a:p>
        </p:txBody>
      </p:sp>
      <p:sp useBgFill="1">
        <p:nvSpPr>
          <p:cNvPr id="43" name="Freeform: Shape 30">
            <a:extLst>
              <a:ext uri="{FF2B5EF4-FFF2-40B4-BE49-F238E27FC236}">
                <a16:creationId xmlns:a16="http://schemas.microsoft.com/office/drawing/2014/main" id="{9BDD06CA-7267-4C85-848B-DBD20C79F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904573" y="0"/>
            <a:ext cx="5963231" cy="6861910"/>
          </a:xfrm>
          <a:custGeom>
            <a:avLst/>
            <a:gdLst>
              <a:gd name="connsiteX0" fmla="*/ 2532276 w 5963231"/>
              <a:gd name="connsiteY0" fmla="*/ 6861910 h 6861910"/>
              <a:gd name="connsiteX1" fmla="*/ 2377645 w 5963231"/>
              <a:gd name="connsiteY1" fmla="*/ 6858000 h 6861910"/>
              <a:gd name="connsiteX2" fmla="*/ 0 w 5963231"/>
              <a:gd name="connsiteY2" fmla="*/ 6858000 h 6861910"/>
              <a:gd name="connsiteX3" fmla="*/ 0 w 5963231"/>
              <a:gd name="connsiteY3" fmla="*/ 0 h 6861910"/>
              <a:gd name="connsiteX4" fmla="*/ 2532276 w 5963231"/>
              <a:gd name="connsiteY4" fmla="*/ 0 h 6861910"/>
              <a:gd name="connsiteX5" fmla="*/ 2547568 w 5963231"/>
              <a:gd name="connsiteY5" fmla="*/ 0 h 6861910"/>
              <a:gd name="connsiteX6" fmla="*/ 2547568 w 5963231"/>
              <a:gd name="connsiteY6" fmla="*/ 387 h 6861910"/>
              <a:gd name="connsiteX7" fmla="*/ 2708832 w 5963231"/>
              <a:gd name="connsiteY7" fmla="*/ 4464 h 6861910"/>
              <a:gd name="connsiteX8" fmla="*/ 5963231 w 5963231"/>
              <a:gd name="connsiteY8" fmla="*/ 3430955 h 6861910"/>
              <a:gd name="connsiteX9" fmla="*/ 2532276 w 5963231"/>
              <a:gd name="connsiteY9" fmla="*/ 6861910 h 6861910"/>
              <a:gd name="connsiteX0" fmla="*/ 2532276 w 5963231"/>
              <a:gd name="connsiteY0" fmla="*/ 6861910 h 6861910"/>
              <a:gd name="connsiteX1" fmla="*/ 0 w 5963231"/>
              <a:gd name="connsiteY1" fmla="*/ 6858000 h 6861910"/>
              <a:gd name="connsiteX2" fmla="*/ 0 w 5963231"/>
              <a:gd name="connsiteY2" fmla="*/ 0 h 6861910"/>
              <a:gd name="connsiteX3" fmla="*/ 2532276 w 5963231"/>
              <a:gd name="connsiteY3" fmla="*/ 0 h 6861910"/>
              <a:gd name="connsiteX4" fmla="*/ 2547568 w 5963231"/>
              <a:gd name="connsiteY4" fmla="*/ 0 h 6861910"/>
              <a:gd name="connsiteX5" fmla="*/ 2547568 w 5963231"/>
              <a:gd name="connsiteY5" fmla="*/ 387 h 6861910"/>
              <a:gd name="connsiteX6" fmla="*/ 2708832 w 5963231"/>
              <a:gd name="connsiteY6" fmla="*/ 4464 h 6861910"/>
              <a:gd name="connsiteX7" fmla="*/ 5963231 w 5963231"/>
              <a:gd name="connsiteY7" fmla="*/ 3430955 h 6861910"/>
              <a:gd name="connsiteX8" fmla="*/ 2532276 w 5963231"/>
              <a:gd name="connsiteY8" fmla="*/ 6861910 h 6861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63231" h="6861910">
                <a:moveTo>
                  <a:pt x="2532276" y="6861910"/>
                </a:moveTo>
                <a:lnTo>
                  <a:pt x="0" y="6858000"/>
                </a:lnTo>
                <a:lnTo>
                  <a:pt x="0" y="0"/>
                </a:lnTo>
                <a:lnTo>
                  <a:pt x="2532276" y="0"/>
                </a:lnTo>
                <a:lnTo>
                  <a:pt x="2547568" y="0"/>
                </a:lnTo>
                <a:lnTo>
                  <a:pt x="2547568" y="387"/>
                </a:lnTo>
                <a:lnTo>
                  <a:pt x="2708832" y="4464"/>
                </a:lnTo>
                <a:cubicBezTo>
                  <a:pt x="4521646" y="96356"/>
                  <a:pt x="5963231" y="1595306"/>
                  <a:pt x="5963231" y="3430955"/>
                </a:cubicBezTo>
                <a:cubicBezTo>
                  <a:pt x="5963231" y="5325819"/>
                  <a:pt x="4427140" y="6861910"/>
                  <a:pt x="2532276" y="6861910"/>
                </a:cubicBezTo>
                <a:close/>
              </a:path>
            </a:pathLst>
          </a:custGeom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87D86-1B97-419B-878E-C18BA725F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724" y="653692"/>
            <a:ext cx="4669612" cy="5550615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2400" dirty="0"/>
              <a:t>It would be smart to listen to the song first don’t completely rely on the model</a:t>
            </a:r>
            <a:endParaRPr lang="en-US" sz="2400" b="1" dirty="0"/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2400" dirty="0"/>
              <a:t>Predict multi-class data using one-hot encoding with the </a:t>
            </a:r>
            <a:r>
              <a:rPr lang="en-US" sz="2400" dirty="0" err="1"/>
              <a:t>keras</a:t>
            </a:r>
            <a:r>
              <a:rPr lang="en-US" sz="2400" dirty="0"/>
              <a:t> model to predict actual popularity values, which is more valuable information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2400" dirty="0"/>
              <a:t>The </a:t>
            </a:r>
            <a:r>
              <a:rPr lang="en-US" sz="2400" b="1" dirty="0"/>
              <a:t>hard question: </a:t>
            </a:r>
            <a:r>
              <a:rPr lang="en-US" sz="2400" dirty="0"/>
              <a:t>would be to predict between average and very popular to see accuracy between similar ratings</a:t>
            </a:r>
          </a:p>
        </p:txBody>
      </p:sp>
      <p:pic>
        <p:nvPicPr>
          <p:cNvPr id="13" name="Picture Placeholder 12" descr="The Northern Lights ">
            <a:extLst>
              <a:ext uri="{FF2B5EF4-FFF2-40B4-BE49-F238E27FC236}">
                <a16:creationId xmlns:a16="http://schemas.microsoft.com/office/drawing/2014/main" id="{38CED09D-01FE-44EB-A655-6EC0819B709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5" r="5" b="19304"/>
          <a:stretch/>
        </p:blipFill>
        <p:spPr>
          <a:xfrm>
            <a:off x="9606337" y="-1"/>
            <a:ext cx="2585662" cy="1728257"/>
          </a:xfrm>
          <a:prstGeom prst="rect">
            <a:avLst/>
          </a:prstGeom>
        </p:spPr>
      </p:pic>
      <p:pic>
        <p:nvPicPr>
          <p:cNvPr id="11" name="Picture Placeholder 10" descr="A picture containing sky, outdoor, stars, satellite">
            <a:extLst>
              <a:ext uri="{FF2B5EF4-FFF2-40B4-BE49-F238E27FC236}">
                <a16:creationId xmlns:a16="http://schemas.microsoft.com/office/drawing/2014/main" id="{D47600FE-FF70-4943-A9DC-B1AF91EC0CB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61" r="1" b="25787"/>
          <a:stretch/>
        </p:blipFill>
        <p:spPr>
          <a:xfrm>
            <a:off x="9601440" y="1706632"/>
            <a:ext cx="2590559" cy="1728257"/>
          </a:xfrm>
          <a:prstGeom prst="rect">
            <a:avLst/>
          </a:prstGeom>
        </p:spPr>
      </p:pic>
      <p:pic>
        <p:nvPicPr>
          <p:cNvPr id="15" name="Picture Placeholder 14" descr="Star in the evening sky">
            <a:extLst>
              <a:ext uri="{FF2B5EF4-FFF2-40B4-BE49-F238E27FC236}">
                <a16:creationId xmlns:a16="http://schemas.microsoft.com/office/drawing/2014/main" id="{0A64F2A4-8811-44F1-825B-9D04590EB45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12" r="2" b="761"/>
          <a:stretch/>
        </p:blipFill>
        <p:spPr>
          <a:xfrm>
            <a:off x="9601440" y="3413265"/>
            <a:ext cx="2590560" cy="1728257"/>
          </a:xfrm>
          <a:prstGeom prst="rect">
            <a:avLst/>
          </a:prstGeom>
        </p:spPr>
      </p:pic>
      <p:pic>
        <p:nvPicPr>
          <p:cNvPr id="9" name="Picture Placeholder 8" descr="Moon in the evening sky">
            <a:extLst>
              <a:ext uri="{FF2B5EF4-FFF2-40B4-BE49-F238E27FC236}">
                <a16:creationId xmlns:a16="http://schemas.microsoft.com/office/drawing/2014/main" id="{B7D17764-41DE-474B-801F-3A31C13890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89" r="4" b="4"/>
          <a:stretch/>
        </p:blipFill>
        <p:spPr>
          <a:xfrm>
            <a:off x="9601440" y="5129742"/>
            <a:ext cx="2590560" cy="1728257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CFCA4BA-5731-4BC1-9FF7-23403BFA9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8AB70BE-1769-45B8-85A6-0C837432C7E6}" type="slidenum">
              <a:rPr lang="en-US" sz="19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27</a:t>
            </a:fld>
            <a:endParaRPr lang="en-US" sz="1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953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924B7-710C-4A57-8CFD-02AED0241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1797" y="596393"/>
            <a:ext cx="5618922" cy="154250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6" name="Picture Placeholder 5" descr="The Northern Lights ">
            <a:extLst>
              <a:ext uri="{FF2B5EF4-FFF2-40B4-BE49-F238E27FC236}">
                <a16:creationId xmlns:a16="http://schemas.microsoft.com/office/drawing/2014/main" id="{331D72FC-DA58-4C81-8A6D-2766DA418FD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5181600" cy="6857999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A8907-8F83-4D28-A679-FA8F63B9A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3896" y="1641542"/>
            <a:ext cx="2687362" cy="768686"/>
          </a:xfrm>
        </p:spPr>
        <p:txBody>
          <a:bodyPr>
            <a:normAutofit/>
          </a:bodyPr>
          <a:lstStyle/>
          <a:p>
            <a:r>
              <a:rPr lang="en-US" sz="2800" dirty="0"/>
              <a:t>Any Questions?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293E6D-52CE-414C-A9A9-7A3C0CE08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0" y="6433203"/>
            <a:ext cx="693263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90254D-850C-A30E-2F19-9DE0CD6CDE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3"/>
          <a:stretch/>
        </p:blipFill>
        <p:spPr bwMode="auto">
          <a:xfrm flipH="1">
            <a:off x="5181599" y="2250039"/>
            <a:ext cx="5000090" cy="460796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67E545-233C-1C8A-3960-91B97A5A5FFD}"/>
              </a:ext>
            </a:extLst>
          </p:cNvPr>
          <p:cNvSpPr txBox="1"/>
          <p:nvPr/>
        </p:nvSpPr>
        <p:spPr>
          <a:xfrm>
            <a:off x="10289277" y="3085722"/>
            <a:ext cx="19027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2"/>
                </a:solidFill>
                <a:latin typeface="+mj-lt"/>
              </a:rPr>
              <a:t>This is my nephew, and he approves this message!</a:t>
            </a:r>
          </a:p>
        </p:txBody>
      </p:sp>
      <p:pic>
        <p:nvPicPr>
          <p:cNvPr id="5" name="Marshmello ft (mp3cut.net)">
            <a:hlinkClick r:id="" action="ppaction://media"/>
            <a:extLst>
              <a:ext uri="{FF2B5EF4-FFF2-40B4-BE49-F238E27FC236}">
                <a16:creationId xmlns:a16="http://schemas.microsoft.com/office/drawing/2014/main" id="{87154863-75BA-E534-167F-4DFE7474A4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84750" y="59639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9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miling child seated at piano with musical score, wearing headphones and playing piano">
            <a:extLst>
              <a:ext uri="{FF2B5EF4-FFF2-40B4-BE49-F238E27FC236}">
                <a16:creationId xmlns:a16="http://schemas.microsoft.com/office/drawing/2014/main" id="{8E64CF3C-CADE-2A3C-A3E8-75DBB01007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-1069150"/>
            <a:ext cx="12192000" cy="81127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A5E4E5-D52D-5DC8-2061-9FCD204556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6037" y="729465"/>
            <a:ext cx="8504275" cy="679827"/>
          </a:xfrm>
        </p:spPr>
        <p:txBody>
          <a:bodyPr>
            <a:normAutofit fontScale="90000"/>
          </a:bodyPr>
          <a:lstStyle/>
          <a:p>
            <a:r>
              <a:rPr lang="en-US" dirty="0"/>
              <a:t>Personal Connection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10457-EBB8-16DF-69A0-2EAEE58ACF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5344" y="1251745"/>
            <a:ext cx="10237878" cy="3717512"/>
          </a:xfrm>
        </p:spPr>
        <p:txBody>
          <a:bodyPr>
            <a:no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rPr>
              <a:t>Music is an emotional escape from reality which is  Especially important While Living thRough a pandemic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rPr>
              <a:t>I literally listen to music for 5 hours a day Just to Cope With Reality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rPr>
              <a:t>Listening to Popular music can elevate mood popularity indicates enjoyment </a:t>
            </a:r>
            <a:r>
              <a:rPr lang="en-US" sz="2000" dirty="0" err="1">
                <a:solidFill>
                  <a:schemeClr val="accent2"/>
                </a:solidFill>
                <a:latin typeface="+mj-lt"/>
                <a:cs typeface="Arial" panose="020B0604020202020204" pitchFamily="34" charset="0"/>
              </a:rPr>
              <a:t>en</a:t>
            </a:r>
            <a:r>
              <a:rPr lang="en-US" sz="2000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rPr>
              <a:t> masse</a:t>
            </a:r>
            <a:endParaRPr lang="en-US" sz="2000" b="0" dirty="0">
              <a:solidFill>
                <a:schemeClr val="accent2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497DE-13CA-A085-E36C-CFE434706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964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1ED9-04DB-4CDE-9061-CBB220C821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685798"/>
            <a:ext cx="4770783" cy="3217461"/>
          </a:xfrm>
        </p:spPr>
        <p:txBody>
          <a:bodyPr/>
          <a:lstStyle/>
          <a:p>
            <a:pPr algn="ctr"/>
            <a:r>
              <a:rPr lang="en-US" dirty="0"/>
              <a:t>Project Goal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Placeholder 5" descr="Violin placed on music note sheet">
            <a:extLst>
              <a:ext uri="{FF2B5EF4-FFF2-40B4-BE49-F238E27FC236}">
                <a16:creationId xmlns:a16="http://schemas.microsoft.com/office/drawing/2014/main" id="{F5199BAF-8671-4A5C-B912-4B2556FF9B3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5374059" y="18489"/>
            <a:ext cx="6817941" cy="4552077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55FC34B-AEBB-4162-8BC0-9234A2B83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3349375"/>
            <a:ext cx="11948845" cy="3508624"/>
          </a:xfrm>
        </p:spPr>
        <p:txBody>
          <a:bodyPr>
            <a:normAutofit/>
          </a:bodyPr>
          <a:lstStyle/>
          <a:p>
            <a:pPr marL="14859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Studies Have Been Carried Out To Understand Songs &amp; Its Popularity Based On Specific Features</a:t>
            </a:r>
          </a:p>
          <a:p>
            <a:pPr marL="14859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Over 14,000 Song Samples Were Broken Down To Create Features For This Set </a:t>
            </a:r>
          </a:p>
          <a:p>
            <a:pPr marL="14859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The Project Goal is to Predict Song Popularity</a:t>
            </a:r>
          </a:p>
        </p:txBody>
      </p:sp>
    </p:spTree>
    <p:extLst>
      <p:ext uri="{BB962C8B-B14F-4D97-AF65-F5344CB8AC3E}">
        <p14:creationId xmlns:p14="http://schemas.microsoft.com/office/powerpoint/2010/main" val="3266076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Music sheet">
            <a:extLst>
              <a:ext uri="{FF2B5EF4-FFF2-40B4-BE49-F238E27FC236}">
                <a16:creationId xmlns:a16="http://schemas.microsoft.com/office/drawing/2014/main" id="{ADF46690-8505-0C41-DD3B-074D1E0D03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-400376"/>
            <a:ext cx="12268200" cy="74203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4B3A0D-3A27-9315-AEF4-B90B23521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to Predict Music Popularity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6A6D4-5949-05E8-2227-80F422256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19672"/>
            <a:ext cx="3355450" cy="6076011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sz="3200" b="1" dirty="0"/>
              <a:t>Song Duration</a:t>
            </a:r>
          </a:p>
          <a:p>
            <a:pPr>
              <a:buClr>
                <a:schemeClr val="accent1"/>
              </a:buClr>
            </a:pPr>
            <a:r>
              <a:rPr lang="en-US" sz="3200" b="1" dirty="0" err="1"/>
              <a:t>Acousticness</a:t>
            </a:r>
            <a:r>
              <a:rPr lang="en-US" sz="3200" b="1" dirty="0"/>
              <a:t> </a:t>
            </a:r>
          </a:p>
          <a:p>
            <a:pPr>
              <a:buClr>
                <a:schemeClr val="accent1"/>
              </a:buClr>
            </a:pPr>
            <a:r>
              <a:rPr lang="en-US" sz="3200" b="1" dirty="0"/>
              <a:t>Danceability</a:t>
            </a:r>
          </a:p>
          <a:p>
            <a:pPr>
              <a:buClr>
                <a:schemeClr val="accent1"/>
              </a:buClr>
            </a:pPr>
            <a:r>
              <a:rPr lang="en-US" sz="3200" b="1" dirty="0"/>
              <a:t>Energy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FBE6B-84F4-7DBE-1169-1A714A6C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59B41D-CE49-D2ED-D625-325330B23025}"/>
              </a:ext>
            </a:extLst>
          </p:cNvPr>
          <p:cNvSpPr txBox="1"/>
          <p:nvPr/>
        </p:nvSpPr>
        <p:spPr>
          <a:xfrm>
            <a:off x="8382332" y="1916924"/>
            <a:ext cx="3355450" cy="2785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9283F"/>
                </a:solidFill>
                <a:effectLst/>
                <a:uLnTx/>
                <a:uFillTx/>
                <a:latin typeface="Arial Nova Light"/>
                <a:ea typeface="+mn-ea"/>
                <a:cs typeface="+mn-cs"/>
              </a:rPr>
              <a:t>Loudness</a:t>
            </a:r>
          </a:p>
          <a:p>
            <a:pPr marL="228600" indent="-2286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9283F"/>
                </a:solidFill>
                <a:effectLst/>
                <a:uLnTx/>
                <a:uFillTx/>
                <a:latin typeface="Arial Nova Light"/>
                <a:ea typeface="+mn-ea"/>
                <a:cs typeface="+mn-cs"/>
              </a:rPr>
              <a:t>Audio Mode</a:t>
            </a:r>
            <a:endParaRPr lang="en-US" sz="3200" b="1" dirty="0">
              <a:solidFill>
                <a:srgbClr val="09283F"/>
              </a:solidFill>
              <a:latin typeface="Arial Nova Light"/>
            </a:endParaRPr>
          </a:p>
          <a:p>
            <a:pPr marL="228600" indent="-2286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9283F"/>
                </a:solidFill>
                <a:effectLst/>
                <a:uLnTx/>
                <a:uFillTx/>
                <a:latin typeface="Arial Nova Light"/>
                <a:ea typeface="+mn-ea"/>
                <a:cs typeface="+mn-cs"/>
              </a:rPr>
              <a:t>Speechiness</a:t>
            </a:r>
            <a:endParaRPr lang="en-US" sz="3200" b="1" dirty="0">
              <a:solidFill>
                <a:srgbClr val="09283F"/>
              </a:solidFill>
              <a:latin typeface="Arial Nova Light"/>
            </a:endParaRPr>
          </a:p>
          <a:p>
            <a:pPr marL="228600" indent="-2286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9283F"/>
                </a:solidFill>
                <a:effectLst/>
                <a:uLnTx/>
                <a:uFillTx/>
                <a:latin typeface="Arial Nova Light"/>
                <a:ea typeface="+mn-ea"/>
                <a:cs typeface="+mn-cs"/>
              </a:rPr>
              <a:t>Tempo </a:t>
            </a:r>
            <a:endParaRPr lang="en-US" sz="3200" b="1" dirty="0">
              <a:solidFill>
                <a:srgbClr val="09283F"/>
              </a:solidFill>
              <a:latin typeface="Arial Nova Ligh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4E0649-0248-5683-7EB5-0DBB015E3804}"/>
              </a:ext>
            </a:extLst>
          </p:cNvPr>
          <p:cNvSpPr txBox="1"/>
          <p:nvPr/>
        </p:nvSpPr>
        <p:spPr>
          <a:xfrm>
            <a:off x="4133273" y="1919672"/>
            <a:ext cx="4001654" cy="4588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C9A8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500" b="1" i="0" u="none" strike="noStrike" kern="1200" cap="none" spc="0" normalizeH="0" baseline="0" noProof="0" dirty="0" err="1">
                <a:ln>
                  <a:noFill/>
                </a:ln>
                <a:solidFill>
                  <a:srgbClr val="09283F"/>
                </a:solidFill>
                <a:effectLst/>
                <a:uLnTx/>
                <a:uFillTx/>
                <a:latin typeface="Arial Nova Light"/>
                <a:ea typeface="+mn-ea"/>
                <a:cs typeface="+mn-cs"/>
              </a:rPr>
              <a:t>Instrumentalness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9283F"/>
              </a:solidFill>
              <a:effectLst/>
              <a:uLnTx/>
              <a:uFillTx/>
              <a:latin typeface="Arial Nova Ligh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C9A8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9283F"/>
                </a:solidFill>
                <a:effectLst/>
                <a:uLnTx/>
                <a:uFillTx/>
                <a:latin typeface="Arial Nova Light"/>
                <a:ea typeface="+mn-ea"/>
                <a:cs typeface="+mn-cs"/>
              </a:rPr>
              <a:t>Key </a:t>
            </a:r>
          </a:p>
          <a:p>
            <a:pPr marL="228600" indent="-2286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9283F"/>
                </a:solidFill>
                <a:effectLst/>
                <a:uLnTx/>
                <a:uFillTx/>
                <a:latin typeface="Arial Nova Light"/>
                <a:ea typeface="+mn-ea"/>
                <a:cs typeface="+mn-cs"/>
              </a:rPr>
              <a:t>Liveness</a:t>
            </a:r>
          </a:p>
          <a:p>
            <a:pPr marL="228600" indent="-2286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9283F"/>
                </a:solidFill>
                <a:effectLst/>
                <a:uLnTx/>
                <a:uFillTx/>
                <a:latin typeface="Arial Nova Light"/>
                <a:ea typeface="+mn-ea"/>
                <a:cs typeface="+mn-cs"/>
              </a:rPr>
              <a:t>Time Signature</a:t>
            </a:r>
          </a:p>
          <a:p>
            <a:pPr marL="228600" indent="-2286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9283F"/>
                </a:solidFill>
                <a:effectLst/>
                <a:uLnTx/>
                <a:uFillTx/>
                <a:latin typeface="Arial Nova Light"/>
                <a:ea typeface="+mn-ea"/>
                <a:cs typeface="+mn-cs"/>
              </a:rPr>
              <a:t>Audio Valence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3C9A8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9283F"/>
              </a:solidFill>
              <a:effectLst/>
              <a:uLnTx/>
              <a:uFillTx/>
              <a:latin typeface="Arial Nova Light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F353A2-E2E3-D150-661D-0A57872DB74B}"/>
              </a:ext>
            </a:extLst>
          </p:cNvPr>
          <p:cNvSpPr txBox="1"/>
          <p:nvPr/>
        </p:nvSpPr>
        <p:spPr>
          <a:xfrm>
            <a:off x="0" y="6488668"/>
            <a:ext cx="7643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https://www.kaggle.com/datasets/yasserh/song-popularity-dataset </a:t>
            </a:r>
          </a:p>
        </p:txBody>
      </p:sp>
    </p:spTree>
    <p:extLst>
      <p:ext uri="{BB962C8B-B14F-4D97-AF65-F5344CB8AC3E}">
        <p14:creationId xmlns:p14="http://schemas.microsoft.com/office/powerpoint/2010/main" val="3497271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074EFDE-BA5F-45C9-82A2-B73BB548F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7062" y="415984"/>
            <a:ext cx="5761074" cy="3423684"/>
          </a:xfrm>
        </p:spPr>
        <p:txBody>
          <a:bodyPr anchor="b" anchorCtr="0">
            <a:normAutofit/>
          </a:bodyPr>
          <a:lstStyle/>
          <a:p>
            <a:r>
              <a:rPr lang="en-US" sz="6000"/>
              <a:t>Let’s get Down to Business!</a:t>
            </a:r>
            <a:endParaRPr lang="en-US" sz="6000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FD6DBFEE-49C8-4A03-9DB6-00EECA975B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2526" y="3728236"/>
            <a:ext cx="4846674" cy="1084522"/>
          </a:xfrm>
        </p:spPr>
        <p:txBody>
          <a:bodyPr>
            <a:normAutofit/>
          </a:bodyPr>
          <a:lstStyle/>
          <a:p>
            <a:r>
              <a:rPr lang="en-US" sz="4000" dirty="0"/>
              <a:t>Tiesto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FA7015F5-9F09-48BB-B4BE-E11F885F1F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7000" y="6433202"/>
            <a:ext cx="2374150" cy="367841"/>
          </a:xfrm>
        </p:spPr>
        <p:txBody>
          <a:bodyPr/>
          <a:lstStyle/>
          <a:p>
            <a:r>
              <a:rPr lang="en-US" dirty="0"/>
              <a:t>2/8/20XX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EBD2A47-3DF2-4802-95E2-3AF0635E9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0" y="6433203"/>
            <a:ext cx="693263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054" name="Picture 6" descr="The Business (Mixed) - Tiësto | Shazam">
            <a:extLst>
              <a:ext uri="{FF2B5EF4-FFF2-40B4-BE49-F238E27FC236}">
                <a16:creationId xmlns:a16="http://schemas.microsoft.com/office/drawing/2014/main" id="{9FB3A03E-01B0-0C5D-9696-6DA0924F4452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9" r="1888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he Business (Tiësto song) - Wikipedia">
            <a:extLst>
              <a:ext uri="{FF2B5EF4-FFF2-40B4-BE49-F238E27FC236}">
                <a16:creationId xmlns:a16="http://schemas.microsoft.com/office/drawing/2014/main" id="{DD0E76D5-1F60-2339-6311-EE072E1FD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034" y="4212405"/>
            <a:ext cx="2645595" cy="2645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Tiësto - The Business (Official Music Video) (mp3cut.net)">
            <a:hlinkClick r:id="" action="ppaction://media"/>
            <a:extLst>
              <a:ext uri="{FF2B5EF4-FFF2-40B4-BE49-F238E27FC236}">
                <a16:creationId xmlns:a16="http://schemas.microsoft.com/office/drawing/2014/main" id="{1EA222FE-981D-2EB9-E83E-75E5A7206F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54378" y="584536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16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B9C0EA8-1D7C-4958-8088-FCCA7A14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00D6DE-A23B-4C22-B47F-8F693347E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D14FB4-6458-4E1D-B46C-BBE29EDFC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CF0F7CE-15DE-4549-B1AD-71D91FB52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182352" cy="6857998"/>
          </a:xfrm>
          <a:custGeom>
            <a:avLst/>
            <a:gdLst>
              <a:gd name="connsiteX0" fmla="*/ 0 w 5182352"/>
              <a:gd name="connsiteY0" fmla="*/ 0 h 6857998"/>
              <a:gd name="connsiteX1" fmla="*/ 2818507 w 5182352"/>
              <a:gd name="connsiteY1" fmla="*/ 0 h 6857998"/>
              <a:gd name="connsiteX2" fmla="*/ 2930927 w 5182352"/>
              <a:gd name="connsiteY2" fmla="*/ 43392 h 6857998"/>
              <a:gd name="connsiteX3" fmla="*/ 5182352 w 5182352"/>
              <a:gd name="connsiteY3" fmla="*/ 3428998 h 6857998"/>
              <a:gd name="connsiteX4" fmla="*/ 2930927 w 5182352"/>
              <a:gd name="connsiteY4" fmla="*/ 6814605 h 6857998"/>
              <a:gd name="connsiteX5" fmla="*/ 2818504 w 5182352"/>
              <a:gd name="connsiteY5" fmla="*/ 6857998 h 6857998"/>
              <a:gd name="connsiteX6" fmla="*/ 0 w 5182352"/>
              <a:gd name="connsiteY6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82352" h="6857998">
                <a:moveTo>
                  <a:pt x="0" y="0"/>
                </a:moveTo>
                <a:lnTo>
                  <a:pt x="2818507" y="0"/>
                </a:lnTo>
                <a:lnTo>
                  <a:pt x="2930927" y="43392"/>
                </a:lnTo>
                <a:cubicBezTo>
                  <a:pt x="4251985" y="590036"/>
                  <a:pt x="5182352" y="1899962"/>
                  <a:pt x="5182352" y="3428998"/>
                </a:cubicBezTo>
                <a:cubicBezTo>
                  <a:pt x="5182352" y="4958035"/>
                  <a:pt x="4251985" y="6267961"/>
                  <a:pt x="2930927" y="6814605"/>
                </a:cubicBezTo>
                <a:lnTo>
                  <a:pt x="2818504" y="6857998"/>
                </a:lnTo>
                <a:lnTo>
                  <a:pt x="0" y="685799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F36F7A-FFA2-16C4-CD3D-C9F9D33DE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013" y="1744039"/>
            <a:ext cx="4080681" cy="36576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1.   Most of the Songs Are in the 40-60 Range</a:t>
            </a:r>
            <a:br>
              <a:rPr lang="en-US" sz="2400" dirty="0">
                <a:solidFill>
                  <a:srgbClr val="FFFFFF"/>
                </a:solidFill>
              </a:rPr>
            </a:b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2.   There are few Songs at the top 80-100 Range</a:t>
            </a:r>
            <a:br>
              <a:rPr lang="en-US" sz="2400" dirty="0">
                <a:solidFill>
                  <a:srgbClr val="FFFFFF"/>
                </a:solidFill>
              </a:rPr>
            </a:b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3.   There are also a lot of Songs that are zero</a:t>
            </a:r>
            <a:br>
              <a:rPr lang="en-US" sz="2400" dirty="0">
                <a:solidFill>
                  <a:srgbClr val="FFFFFF"/>
                </a:solidFill>
              </a:rPr>
            </a:br>
            <a:br>
              <a:rPr lang="en-US" sz="2400" dirty="0">
                <a:solidFill>
                  <a:srgbClr val="FFFFFF"/>
                </a:solidFill>
              </a:rPr>
            </a:br>
            <a:endParaRPr lang="en-US" sz="2400" dirty="0">
              <a:solidFill>
                <a:srgbClr val="FFFFFF"/>
              </a:solidFill>
            </a:endParaRPr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3D651D50-AFE8-4258-90FE-E239C3138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1600" y="2"/>
            <a:ext cx="7010401" cy="6857998"/>
          </a:xfrm>
          <a:custGeom>
            <a:avLst/>
            <a:gdLst>
              <a:gd name="connsiteX0" fmla="*/ 2363848 w 7010401"/>
              <a:gd name="connsiteY0" fmla="*/ 0 h 6857998"/>
              <a:gd name="connsiteX1" fmla="*/ 7010401 w 7010401"/>
              <a:gd name="connsiteY1" fmla="*/ 0 h 6857998"/>
              <a:gd name="connsiteX2" fmla="*/ 7010401 w 7010401"/>
              <a:gd name="connsiteY2" fmla="*/ 6857998 h 6857998"/>
              <a:gd name="connsiteX3" fmla="*/ 2363845 w 7010401"/>
              <a:gd name="connsiteY3" fmla="*/ 6857998 h 6857998"/>
              <a:gd name="connsiteX4" fmla="*/ 2251425 w 7010401"/>
              <a:gd name="connsiteY4" fmla="*/ 6814606 h 6857998"/>
              <a:gd name="connsiteX5" fmla="*/ 0 w 7010401"/>
              <a:gd name="connsiteY5" fmla="*/ 3429000 h 6857998"/>
              <a:gd name="connsiteX6" fmla="*/ 2251425 w 7010401"/>
              <a:gd name="connsiteY6" fmla="*/ 43393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10401" h="6857998">
                <a:moveTo>
                  <a:pt x="2363848" y="0"/>
                </a:moveTo>
                <a:lnTo>
                  <a:pt x="7010401" y="0"/>
                </a:lnTo>
                <a:lnTo>
                  <a:pt x="7010401" y="6857998"/>
                </a:lnTo>
                <a:lnTo>
                  <a:pt x="2363845" y="6857998"/>
                </a:lnTo>
                <a:lnTo>
                  <a:pt x="2251425" y="6814606"/>
                </a:lnTo>
                <a:cubicBezTo>
                  <a:pt x="930367" y="6267962"/>
                  <a:pt x="0" y="4958036"/>
                  <a:pt x="0" y="3429000"/>
                </a:cubicBezTo>
                <a:cubicBezTo>
                  <a:pt x="0" y="1899963"/>
                  <a:pt x="930367" y="590037"/>
                  <a:pt x="2251425" y="43393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3E0A5B3-0826-87D0-D5B5-516EA5239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9157" y="685801"/>
            <a:ext cx="5664776" cy="522403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C9F10-FC33-1A64-8D2E-8C81C4B2B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3203"/>
            <a:ext cx="702781" cy="3678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8AB70BE-1769-45B8-85A6-0C837432C7E6}" type="slidenum">
              <a:rPr lang="en-US" sz="1900">
                <a:solidFill>
                  <a:schemeClr val="accent2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 sz="190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203AC-66AF-9674-DBAF-1FD4EE14A87A}"/>
              </a:ext>
            </a:extLst>
          </p:cNvPr>
          <p:cNvSpPr txBox="1"/>
          <p:nvPr/>
        </p:nvSpPr>
        <p:spPr>
          <a:xfrm>
            <a:off x="151278" y="959208"/>
            <a:ext cx="5447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Song Popularity Distribution</a:t>
            </a:r>
          </a:p>
        </p:txBody>
      </p:sp>
    </p:spTree>
    <p:extLst>
      <p:ext uri="{BB962C8B-B14F-4D97-AF65-F5344CB8AC3E}">
        <p14:creationId xmlns:p14="http://schemas.microsoft.com/office/powerpoint/2010/main" val="498446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9A0FD-000E-4BE6-AF65-BB86C656D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6" y="448056"/>
            <a:ext cx="9914859" cy="1329004"/>
          </a:xfrm>
        </p:spPr>
        <p:txBody>
          <a:bodyPr/>
          <a:lstStyle/>
          <a:p>
            <a:r>
              <a:rPr lang="en-US" dirty="0"/>
              <a:t>Top 10 Most Popular Songs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8698A3-3CB3-4698-8F42-F3D81D37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39F3910-F0B6-5AD0-E5A4-076F4D59C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2233940"/>
            <a:ext cx="9915525" cy="3453922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14A820-AF27-C35F-54E8-2DFCF318DB68}"/>
              </a:ext>
            </a:extLst>
          </p:cNvPr>
          <p:cNvSpPr txBox="1"/>
          <p:nvPr/>
        </p:nvSpPr>
        <p:spPr>
          <a:xfrm>
            <a:off x="9764371" y="1777060"/>
            <a:ext cx="3253562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Spotify Streams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1.65 Billion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590 Million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1.28 Billion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1.3 Billion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1.22 Billion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868 Million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1.95 Billion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837 Million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1.1 Billion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1.6 Billion</a:t>
            </a:r>
          </a:p>
        </p:txBody>
      </p:sp>
      <p:pic>
        <p:nvPicPr>
          <p:cNvPr id="4" name="Marshmello ft (mp3cut.net)">
            <a:hlinkClick r:id="" action="ppaction://media"/>
            <a:extLst>
              <a:ext uri="{FF2B5EF4-FFF2-40B4-BE49-F238E27FC236}">
                <a16:creationId xmlns:a16="http://schemas.microsoft.com/office/drawing/2014/main" id="{F7D59B1C-A1B1-00EB-D7E7-B8E4D86F49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16915" y="44805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0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9A0FD-000E-4BE6-AF65-BB86C656D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6" y="448056"/>
            <a:ext cx="9914859" cy="1329004"/>
          </a:xfrm>
        </p:spPr>
        <p:txBody>
          <a:bodyPr/>
          <a:lstStyle/>
          <a:p>
            <a:r>
              <a:rPr lang="en-US" dirty="0"/>
              <a:t>Bottom 10 Songs by Popularity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8698A3-3CB3-4698-8F42-F3D81D37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14A820-AF27-C35F-54E8-2DFCF318DB68}"/>
              </a:ext>
            </a:extLst>
          </p:cNvPr>
          <p:cNvSpPr txBox="1"/>
          <p:nvPr/>
        </p:nvSpPr>
        <p:spPr>
          <a:xfrm>
            <a:off x="9784919" y="1777060"/>
            <a:ext cx="3253562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Spotify Streams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2.5 Million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1.49 Million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1. 5 Million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17.8 Million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3.6 Million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10.4 Million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953 Thousand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6.2 Million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4.85 Million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5.87 Million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D76EF2-EE9F-C19E-01F1-DA8FC59BB5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94"/>
          <a:stretch/>
        </p:blipFill>
        <p:spPr>
          <a:xfrm>
            <a:off x="195209" y="2107125"/>
            <a:ext cx="9648397" cy="3522621"/>
          </a:xfrm>
        </p:spPr>
      </p:pic>
    </p:spTree>
    <p:extLst>
      <p:ext uri="{BB962C8B-B14F-4D97-AF65-F5344CB8AC3E}">
        <p14:creationId xmlns:p14="http://schemas.microsoft.com/office/powerpoint/2010/main" val="2651328891"/>
      </p:ext>
    </p:extLst>
  </p:cSld>
  <p:clrMapOvr>
    <a:masterClrMapping/>
  </p:clrMapOvr>
</p:sld>
</file>

<file path=ppt/theme/theme1.xml><?xml version="1.0" encoding="utf-8"?>
<a:theme xmlns:a="http://schemas.openxmlformats.org/drawingml/2006/main" name="ModOverlayVTI">
  <a:themeElements>
    <a:clrScheme name="Custom 50">
      <a:dk1>
        <a:sysClr val="windowText" lastClr="000000"/>
      </a:dk1>
      <a:lt1>
        <a:srgbClr val="F4F2EC"/>
      </a:lt1>
      <a:dk2>
        <a:srgbClr val="09283F"/>
      </a:dk2>
      <a:lt2>
        <a:srgbClr val="FFFFFF"/>
      </a:lt2>
      <a:accent1>
        <a:srgbClr val="3C9A8F"/>
      </a:accent1>
      <a:accent2>
        <a:srgbClr val="18818C"/>
      </a:accent2>
      <a:accent3>
        <a:srgbClr val="800A2F"/>
      </a:accent3>
      <a:accent4>
        <a:srgbClr val="F6635C"/>
      </a:accent4>
      <a:accent5>
        <a:srgbClr val="F48E7C"/>
      </a:accent5>
      <a:accent6>
        <a:srgbClr val="DA9D16"/>
      </a:accent6>
      <a:hlink>
        <a:srgbClr val="ED621D"/>
      </a:hlink>
      <a:folHlink>
        <a:srgbClr val="A18A6D"/>
      </a:folHlink>
    </a:clrScheme>
    <a:fontScheme name="Elephant Arial Nova Light">
      <a:majorFont>
        <a:latin typeface="Elephant"/>
        <a:ea typeface=""/>
        <a:cs typeface=""/>
      </a:majorFont>
      <a:minorFont>
        <a:latin typeface="Arial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OverlayVTI" id="{85202D65-63D3-4793-A090-FA8DF18DC0BE}" vid="{91924FCD-E846-48AE-B233-F25A78D18B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AB8BBB-9A18-4050-923B-7FC6E36DA49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BD36D06-4CB7-4DF0-BC60-E9BFBDAC45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B61E4D0-D101-4A17-BA61-F29B2B6CFE7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Mod overlay design</Template>
  <TotalTime>5038</TotalTime>
  <Words>1035</Words>
  <Application>Microsoft Office PowerPoint</Application>
  <PresentationFormat>Widescreen</PresentationFormat>
  <Paragraphs>173</Paragraphs>
  <Slides>28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Arial Nova Light</vt:lpstr>
      <vt:lpstr>Calibri</vt:lpstr>
      <vt:lpstr>Comic Sans MS</vt:lpstr>
      <vt:lpstr>Elephant</vt:lpstr>
      <vt:lpstr>ModOverlayVTI</vt:lpstr>
      <vt:lpstr>The Future of Music</vt:lpstr>
      <vt:lpstr>Why is music important?</vt:lpstr>
      <vt:lpstr>Personal Connection</vt:lpstr>
      <vt:lpstr>Project Goal </vt:lpstr>
      <vt:lpstr>Features to Predict Music Popularity </vt:lpstr>
      <vt:lpstr>Let’s get Down to Business!</vt:lpstr>
      <vt:lpstr>1.   Most of the Songs Are in the 40-60 Range  2.   There are few Songs at the top 80-100 Range  3.   There are also a lot of Songs that are zero  </vt:lpstr>
      <vt:lpstr>Top 10 Most Popular Songs</vt:lpstr>
      <vt:lpstr>Bottom 10 Songs by Popularity</vt:lpstr>
      <vt:lpstr>Cleaning The Data</vt:lpstr>
      <vt:lpstr>Heat Map Of Features</vt:lpstr>
      <vt:lpstr>PowerPoint Presentation</vt:lpstr>
      <vt:lpstr>PowerPoint Presentation</vt:lpstr>
      <vt:lpstr>PowerPoint Presentation</vt:lpstr>
      <vt:lpstr>Let’s get Down to Business Part 2!</vt:lpstr>
      <vt:lpstr>Splitting the Data</vt:lpstr>
      <vt:lpstr>Time to Test the Data</vt:lpstr>
      <vt:lpstr>First (Attempt) Failure</vt:lpstr>
      <vt:lpstr>Results of Binary Class </vt:lpstr>
      <vt:lpstr>The Truth About Data</vt:lpstr>
      <vt:lpstr>Proper Split=Proper Results</vt:lpstr>
      <vt:lpstr>Results of Unbiased Data Set</vt:lpstr>
      <vt:lpstr>Testing Average Songs</vt:lpstr>
      <vt:lpstr>Conclusions </vt:lpstr>
      <vt:lpstr>Applications </vt:lpstr>
      <vt:lpstr>Problems </vt:lpstr>
      <vt:lpstr>Solutions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Future of Music</dc:title>
  <dc:creator>Andrew Birnbaum</dc:creator>
  <cp:lastModifiedBy>Andrew Birnbaum</cp:lastModifiedBy>
  <cp:revision>1</cp:revision>
  <dcterms:created xsi:type="dcterms:W3CDTF">2022-05-15T01:58:49Z</dcterms:created>
  <dcterms:modified xsi:type="dcterms:W3CDTF">2023-04-24T02:13:03Z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